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93" r:id="rId3"/>
    <p:sldId id="257" r:id="rId4"/>
    <p:sldId id="258" r:id="rId5"/>
    <p:sldId id="259"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80" r:id="rId25"/>
    <p:sldId id="281" r:id="rId26"/>
    <p:sldId id="282" r:id="rId27"/>
    <p:sldId id="283" r:id="rId28"/>
    <p:sldId id="284" r:id="rId29"/>
    <p:sldId id="285" r:id="rId30"/>
    <p:sldId id="286" r:id="rId31"/>
    <p:sldId id="287" r:id="rId32"/>
    <p:sldId id="279" r:id="rId33"/>
    <p:sldId id="288" r:id="rId34"/>
    <p:sldId id="289" r:id="rId35"/>
    <p:sldId id="290" r:id="rId36"/>
  </p:sldIdLst>
  <p:sldSz cx="9144000" cy="6858000" type="screen4x3"/>
  <p:notesSz cx="6858000" cy="9144000"/>
  <p:defaultText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66"/>
    <a:srgbClr val="FF99CC"/>
    <a:srgbClr val="CC3300"/>
    <a:srgbClr val="0066CC"/>
    <a:srgbClr val="FF5050"/>
    <a:srgbClr val="FFFF00"/>
    <a:srgbClr val="33CC33"/>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42" d="100"/>
          <a:sy n="42" d="100"/>
        </p:scale>
        <p:origin x="-1122"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Naslovni slajd">
    <p:spTree>
      <p:nvGrpSpPr>
        <p:cNvPr id="1" name=""/>
        <p:cNvGrpSpPr/>
        <p:nvPr/>
      </p:nvGrpSpPr>
      <p:grpSpPr>
        <a:xfrm>
          <a:off x="0" y="0"/>
          <a:ext cx="0" cy="0"/>
          <a:chOff x="0" y="0"/>
          <a:chExt cx="0" cy="0"/>
        </a:xfrm>
      </p:grpSpPr>
      <p:sp>
        <p:nvSpPr>
          <p:cNvPr id="8" name="Naslov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hr-HR" smtClean="0"/>
              <a:t>Kliknite da biste uredili stil naslova matrice</a:t>
            </a:r>
            <a:endParaRPr kumimoji="0" lang="en-US"/>
          </a:p>
        </p:txBody>
      </p:sp>
      <p:sp>
        <p:nvSpPr>
          <p:cNvPr id="9" name="Podnaslov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hr-HR" smtClean="0"/>
              <a:t>Kliknite da biste uredili stil podnaslova matrice</a:t>
            </a:r>
            <a:endParaRPr kumimoji="0" lang="en-US"/>
          </a:p>
        </p:txBody>
      </p:sp>
      <p:sp>
        <p:nvSpPr>
          <p:cNvPr id="28" name="Rezervirano mjesto datuma 27"/>
          <p:cNvSpPr>
            <a:spLocks noGrp="1"/>
          </p:cNvSpPr>
          <p:nvPr>
            <p:ph type="dt" sz="half" idx="10"/>
          </p:nvPr>
        </p:nvSpPr>
        <p:spPr>
          <a:xfrm>
            <a:off x="6400800" y="6355080"/>
            <a:ext cx="2286000" cy="365760"/>
          </a:xfrm>
        </p:spPr>
        <p:txBody>
          <a:bodyPr/>
          <a:lstStyle>
            <a:lvl1pPr>
              <a:defRPr sz="1400"/>
            </a:lvl1pPr>
          </a:lstStyle>
          <a:p>
            <a:fld id="{B51AF8CF-67F2-4231-A33C-8CC2E0C506B0}" type="datetimeFigureOut">
              <a:rPr lang="hr-HR" smtClean="0"/>
              <a:pPr/>
              <a:t>30.3.2020.</a:t>
            </a:fld>
            <a:endParaRPr lang="hr-HR"/>
          </a:p>
        </p:txBody>
      </p:sp>
      <p:sp>
        <p:nvSpPr>
          <p:cNvPr id="17" name="Rezervirano mjesto podnožja 16"/>
          <p:cNvSpPr>
            <a:spLocks noGrp="1"/>
          </p:cNvSpPr>
          <p:nvPr>
            <p:ph type="ftr" sz="quarter" idx="11"/>
          </p:nvPr>
        </p:nvSpPr>
        <p:spPr>
          <a:xfrm>
            <a:off x="2898648" y="6355080"/>
            <a:ext cx="3474720" cy="365760"/>
          </a:xfrm>
        </p:spPr>
        <p:txBody>
          <a:bodyPr/>
          <a:lstStyle/>
          <a:p>
            <a:endParaRPr lang="hr-HR"/>
          </a:p>
        </p:txBody>
      </p:sp>
      <p:sp>
        <p:nvSpPr>
          <p:cNvPr id="29" name="Rezervirano mjesto broja slajda 28"/>
          <p:cNvSpPr>
            <a:spLocks noGrp="1"/>
          </p:cNvSpPr>
          <p:nvPr>
            <p:ph type="sldNum" sz="quarter" idx="12"/>
          </p:nvPr>
        </p:nvSpPr>
        <p:spPr>
          <a:xfrm>
            <a:off x="1216152" y="6355080"/>
            <a:ext cx="1219200" cy="365760"/>
          </a:xfrm>
        </p:spPr>
        <p:txBody>
          <a:bodyPr/>
          <a:lstStyle/>
          <a:p>
            <a:fld id="{88A2CB36-15AF-4FB6-815D-69F9DA108BBF}" type="slidenum">
              <a:rPr lang="hr-HR" smtClean="0"/>
              <a:pPr/>
              <a:t>‹#›</a:t>
            </a:fld>
            <a:endParaRPr lang="hr-HR"/>
          </a:p>
        </p:txBody>
      </p:sp>
      <p:sp>
        <p:nvSpPr>
          <p:cNvPr id="21" name="Pravokutnik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Pravokutnik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Pravokutnik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Pravokutnik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kumimoji="0" lang="hr-HR" smtClean="0"/>
              <a:t>Kliknite da biste uredili stil naslova matrice</a:t>
            </a:r>
            <a:endParaRPr kumimoji="0" lang="en-US"/>
          </a:p>
        </p:txBody>
      </p:sp>
      <p:sp>
        <p:nvSpPr>
          <p:cNvPr id="3" name="Rezervirano mjesto okomitog teksta 2"/>
          <p:cNvSpPr>
            <a:spLocks noGrp="1"/>
          </p:cNvSpPr>
          <p:nvPr>
            <p:ph type="body" orient="vert" idx="1"/>
          </p:nvPr>
        </p:nvSpPr>
        <p:spPr/>
        <p:txBody>
          <a:bodyPr vert="eaVert"/>
          <a:lstStyle/>
          <a:p>
            <a:pPr lvl="0" eaLnBrk="1" latinLnBrk="0" hangingPunct="1"/>
            <a:r>
              <a:rPr lang="hr-HR" smtClean="0"/>
              <a:t>Kliknite da biste uredili stilove teksta matrice</a:t>
            </a:r>
          </a:p>
          <a:p>
            <a:pPr lvl="1" eaLnBrk="1" latinLnBrk="0" hangingPunct="1"/>
            <a:r>
              <a:rPr lang="hr-HR" smtClean="0"/>
              <a:t>Druga razina</a:t>
            </a:r>
          </a:p>
          <a:p>
            <a:pPr lvl="2" eaLnBrk="1" latinLnBrk="0" hangingPunct="1"/>
            <a:r>
              <a:rPr lang="hr-HR" smtClean="0"/>
              <a:t>Treća razina</a:t>
            </a:r>
          </a:p>
          <a:p>
            <a:pPr lvl="3" eaLnBrk="1" latinLnBrk="0" hangingPunct="1"/>
            <a:r>
              <a:rPr lang="hr-HR" smtClean="0"/>
              <a:t>Četvrta razina</a:t>
            </a:r>
          </a:p>
          <a:p>
            <a:pPr lvl="4" eaLnBrk="1" latinLnBrk="0" hangingPunct="1"/>
            <a:r>
              <a:rPr lang="hr-HR" smtClean="0"/>
              <a:t>Peta razina</a:t>
            </a:r>
            <a:endParaRPr kumimoji="0" lang="en-US"/>
          </a:p>
        </p:txBody>
      </p:sp>
      <p:sp>
        <p:nvSpPr>
          <p:cNvPr id="4" name="Rezervirano mjesto datuma 3"/>
          <p:cNvSpPr>
            <a:spLocks noGrp="1"/>
          </p:cNvSpPr>
          <p:nvPr>
            <p:ph type="dt" sz="half" idx="10"/>
          </p:nvPr>
        </p:nvSpPr>
        <p:spPr/>
        <p:txBody>
          <a:bodyPr/>
          <a:lstStyle/>
          <a:p>
            <a:fld id="{B51AF8CF-67F2-4231-A33C-8CC2E0C506B0}" type="datetimeFigureOut">
              <a:rPr lang="hr-HR" smtClean="0"/>
              <a:pPr/>
              <a:t>30.3.2020.</a:t>
            </a:fld>
            <a:endParaRPr lang="hr-HR"/>
          </a:p>
        </p:txBody>
      </p:sp>
      <p:sp>
        <p:nvSpPr>
          <p:cNvPr id="5" name="Rezervirano mjesto podnožja 4"/>
          <p:cNvSpPr>
            <a:spLocks noGrp="1"/>
          </p:cNvSpPr>
          <p:nvPr>
            <p:ph type="ftr" sz="quarter" idx="11"/>
          </p:nvPr>
        </p:nvSpPr>
        <p:spPr/>
        <p:txBody>
          <a:bodyPr/>
          <a:lstStyle/>
          <a:p>
            <a:endParaRPr lang="hr-HR"/>
          </a:p>
        </p:txBody>
      </p:sp>
      <p:sp>
        <p:nvSpPr>
          <p:cNvPr id="6" name="Rezervirano mjesto broja slajda 5"/>
          <p:cNvSpPr>
            <a:spLocks noGrp="1"/>
          </p:cNvSpPr>
          <p:nvPr>
            <p:ph type="sldNum" sz="quarter" idx="12"/>
          </p:nvPr>
        </p:nvSpPr>
        <p:spPr/>
        <p:txBody>
          <a:bodyPr/>
          <a:lstStyle/>
          <a:p>
            <a:fld id="{88A2CB36-15AF-4FB6-815D-69F9DA108BBF}" type="slidenum">
              <a:rPr lang="hr-HR" smtClean="0"/>
              <a:pPr/>
              <a:t>‹#›</a:t>
            </a:fld>
            <a:endParaRPr lang="hr-H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Okomiti naslov i tekst">
    <p:spTree>
      <p:nvGrpSpPr>
        <p:cNvPr id="1" name=""/>
        <p:cNvGrpSpPr/>
        <p:nvPr/>
      </p:nvGrpSpPr>
      <p:grpSpPr>
        <a:xfrm>
          <a:off x="0" y="0"/>
          <a:ext cx="0" cy="0"/>
          <a:chOff x="0" y="0"/>
          <a:chExt cx="0" cy="0"/>
        </a:xfrm>
      </p:grpSpPr>
      <p:sp>
        <p:nvSpPr>
          <p:cNvPr id="2" name="Okomiti naslov 1"/>
          <p:cNvSpPr>
            <a:spLocks noGrp="1"/>
          </p:cNvSpPr>
          <p:nvPr>
            <p:ph type="title" orient="vert"/>
          </p:nvPr>
        </p:nvSpPr>
        <p:spPr>
          <a:xfrm>
            <a:off x="6629400" y="274638"/>
            <a:ext cx="2057400" cy="5851525"/>
          </a:xfrm>
        </p:spPr>
        <p:txBody>
          <a:bodyPr vert="eaVert"/>
          <a:lstStyle/>
          <a:p>
            <a:r>
              <a:rPr kumimoji="0" lang="hr-HR" smtClean="0"/>
              <a:t>Kliknite da biste uredili stil naslova matrice</a:t>
            </a:r>
            <a:endParaRPr kumimoji="0" lang="en-US"/>
          </a:p>
        </p:txBody>
      </p:sp>
      <p:sp>
        <p:nvSpPr>
          <p:cNvPr id="3" name="Rezervirano mjesto okomitog teksta 2"/>
          <p:cNvSpPr>
            <a:spLocks noGrp="1"/>
          </p:cNvSpPr>
          <p:nvPr>
            <p:ph type="body" orient="vert" idx="1"/>
          </p:nvPr>
        </p:nvSpPr>
        <p:spPr>
          <a:xfrm>
            <a:off x="457200" y="274638"/>
            <a:ext cx="6019800" cy="5851525"/>
          </a:xfrm>
        </p:spPr>
        <p:txBody>
          <a:bodyPr vert="eaVert"/>
          <a:lstStyle/>
          <a:p>
            <a:pPr lvl="0" eaLnBrk="1" latinLnBrk="0" hangingPunct="1"/>
            <a:r>
              <a:rPr lang="hr-HR" smtClean="0"/>
              <a:t>Kliknite da biste uredili stilove teksta matrice</a:t>
            </a:r>
          </a:p>
          <a:p>
            <a:pPr lvl="1" eaLnBrk="1" latinLnBrk="0" hangingPunct="1"/>
            <a:r>
              <a:rPr lang="hr-HR" smtClean="0"/>
              <a:t>Druga razina</a:t>
            </a:r>
          </a:p>
          <a:p>
            <a:pPr lvl="2" eaLnBrk="1" latinLnBrk="0" hangingPunct="1"/>
            <a:r>
              <a:rPr lang="hr-HR" smtClean="0"/>
              <a:t>Treća razina</a:t>
            </a:r>
          </a:p>
          <a:p>
            <a:pPr lvl="3" eaLnBrk="1" latinLnBrk="0" hangingPunct="1"/>
            <a:r>
              <a:rPr lang="hr-HR" smtClean="0"/>
              <a:t>Četvrta razina</a:t>
            </a:r>
          </a:p>
          <a:p>
            <a:pPr lvl="4" eaLnBrk="1" latinLnBrk="0" hangingPunct="1"/>
            <a:r>
              <a:rPr lang="hr-HR" smtClean="0"/>
              <a:t>Peta razina</a:t>
            </a:r>
            <a:endParaRPr kumimoji="0" lang="en-US"/>
          </a:p>
        </p:txBody>
      </p:sp>
      <p:sp>
        <p:nvSpPr>
          <p:cNvPr id="4" name="Rezervirano mjesto datuma 3"/>
          <p:cNvSpPr>
            <a:spLocks noGrp="1"/>
          </p:cNvSpPr>
          <p:nvPr>
            <p:ph type="dt" sz="half" idx="10"/>
          </p:nvPr>
        </p:nvSpPr>
        <p:spPr/>
        <p:txBody>
          <a:bodyPr/>
          <a:lstStyle/>
          <a:p>
            <a:fld id="{B51AF8CF-67F2-4231-A33C-8CC2E0C506B0}" type="datetimeFigureOut">
              <a:rPr lang="hr-HR" smtClean="0"/>
              <a:pPr/>
              <a:t>30.3.2020.</a:t>
            </a:fld>
            <a:endParaRPr lang="hr-HR"/>
          </a:p>
        </p:txBody>
      </p:sp>
      <p:sp>
        <p:nvSpPr>
          <p:cNvPr id="5" name="Rezervirano mjesto podnožja 4"/>
          <p:cNvSpPr>
            <a:spLocks noGrp="1"/>
          </p:cNvSpPr>
          <p:nvPr>
            <p:ph type="ftr" sz="quarter" idx="11"/>
          </p:nvPr>
        </p:nvSpPr>
        <p:spPr/>
        <p:txBody>
          <a:bodyPr/>
          <a:lstStyle/>
          <a:p>
            <a:endParaRPr lang="hr-HR"/>
          </a:p>
        </p:txBody>
      </p:sp>
      <p:sp>
        <p:nvSpPr>
          <p:cNvPr id="6" name="Rezervirano mjesto broja slajda 5"/>
          <p:cNvSpPr>
            <a:spLocks noGrp="1"/>
          </p:cNvSpPr>
          <p:nvPr>
            <p:ph type="sldNum" sz="quarter" idx="12"/>
          </p:nvPr>
        </p:nvSpPr>
        <p:spPr/>
        <p:txBody>
          <a:bodyPr/>
          <a:lstStyle/>
          <a:p>
            <a:fld id="{88A2CB36-15AF-4FB6-815D-69F9DA108BBF}" type="slidenum">
              <a:rPr lang="hr-HR" smtClean="0"/>
              <a:pPr/>
              <a:t>‹#›</a:t>
            </a:fld>
            <a:endParaRPr lang="hr-HR"/>
          </a:p>
        </p:txBody>
      </p:sp>
      <p:sp>
        <p:nvSpPr>
          <p:cNvPr id="7" name="Ravni poveznik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Jednakokračni trokut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avni poveznik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kumimoji="0" lang="hr-HR" smtClean="0"/>
              <a:t>Kliknite da biste uredili stil naslova matrice</a:t>
            </a:r>
            <a:endParaRPr kumimoji="0" lang="en-US"/>
          </a:p>
        </p:txBody>
      </p:sp>
      <p:sp>
        <p:nvSpPr>
          <p:cNvPr id="4" name="Rezervirano mjesto datuma 3"/>
          <p:cNvSpPr>
            <a:spLocks noGrp="1"/>
          </p:cNvSpPr>
          <p:nvPr>
            <p:ph type="dt" sz="half" idx="10"/>
          </p:nvPr>
        </p:nvSpPr>
        <p:spPr/>
        <p:txBody>
          <a:bodyPr/>
          <a:lstStyle/>
          <a:p>
            <a:fld id="{B51AF8CF-67F2-4231-A33C-8CC2E0C506B0}" type="datetimeFigureOut">
              <a:rPr lang="hr-HR" smtClean="0"/>
              <a:pPr/>
              <a:t>30.3.2020.</a:t>
            </a:fld>
            <a:endParaRPr lang="hr-HR"/>
          </a:p>
        </p:txBody>
      </p:sp>
      <p:sp>
        <p:nvSpPr>
          <p:cNvPr id="5" name="Rezervirano mjesto podnožja 4"/>
          <p:cNvSpPr>
            <a:spLocks noGrp="1"/>
          </p:cNvSpPr>
          <p:nvPr>
            <p:ph type="ftr" sz="quarter" idx="11"/>
          </p:nvPr>
        </p:nvSpPr>
        <p:spPr/>
        <p:txBody>
          <a:bodyPr/>
          <a:lstStyle/>
          <a:p>
            <a:endParaRPr lang="hr-HR"/>
          </a:p>
        </p:txBody>
      </p:sp>
      <p:sp>
        <p:nvSpPr>
          <p:cNvPr id="6" name="Rezervirano mjesto broja slajda 5"/>
          <p:cNvSpPr>
            <a:spLocks noGrp="1"/>
          </p:cNvSpPr>
          <p:nvPr>
            <p:ph type="sldNum" sz="quarter" idx="12"/>
          </p:nvPr>
        </p:nvSpPr>
        <p:spPr/>
        <p:txBody>
          <a:bodyPr/>
          <a:lstStyle/>
          <a:p>
            <a:fld id="{88A2CB36-15AF-4FB6-815D-69F9DA108BBF}" type="slidenum">
              <a:rPr lang="hr-HR" smtClean="0"/>
              <a:pPr/>
              <a:t>‹#›</a:t>
            </a:fld>
            <a:endParaRPr lang="hr-HR"/>
          </a:p>
        </p:txBody>
      </p:sp>
      <p:sp>
        <p:nvSpPr>
          <p:cNvPr id="8" name="Rezervirano mjesto sadržaja 7"/>
          <p:cNvSpPr>
            <a:spLocks noGrp="1"/>
          </p:cNvSpPr>
          <p:nvPr>
            <p:ph sz="quarter" idx="1"/>
          </p:nvPr>
        </p:nvSpPr>
        <p:spPr>
          <a:xfrm>
            <a:off x="457200" y="1219200"/>
            <a:ext cx="8229600" cy="4937760"/>
          </a:xfrm>
        </p:spPr>
        <p:txBody>
          <a:bodyPr/>
          <a:lstStyle/>
          <a:p>
            <a:pPr lvl="0" eaLnBrk="1" latinLnBrk="0" hangingPunct="1"/>
            <a:r>
              <a:rPr lang="hr-HR" smtClean="0"/>
              <a:t>Kliknite da biste uredili stilove teksta matrice</a:t>
            </a:r>
          </a:p>
          <a:p>
            <a:pPr lvl="1" eaLnBrk="1" latinLnBrk="0" hangingPunct="1"/>
            <a:r>
              <a:rPr lang="hr-HR" smtClean="0"/>
              <a:t>Druga razina</a:t>
            </a:r>
          </a:p>
          <a:p>
            <a:pPr lvl="2" eaLnBrk="1" latinLnBrk="0" hangingPunct="1"/>
            <a:r>
              <a:rPr lang="hr-HR" smtClean="0"/>
              <a:t>Treća razina</a:t>
            </a:r>
          </a:p>
          <a:p>
            <a:pPr lvl="3" eaLnBrk="1" latinLnBrk="0" hangingPunct="1"/>
            <a:r>
              <a:rPr lang="hr-HR" smtClean="0"/>
              <a:t>Četvrta razina</a:t>
            </a:r>
          </a:p>
          <a:p>
            <a:pPr lvl="4" eaLnBrk="1" latinLnBrk="0" hangingPunct="1"/>
            <a:r>
              <a:rPr lang="hr-HR" smtClean="0"/>
              <a:t>Peta razina</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aglavlje odjeljka">
    <p:bg>
      <p:bgRef idx="1001">
        <a:schemeClr val="bg2"/>
      </p:bgRef>
    </p:bg>
    <p:spTree>
      <p:nvGrpSpPr>
        <p:cNvPr id="1" name=""/>
        <p:cNvGrpSpPr/>
        <p:nvPr/>
      </p:nvGrpSpPr>
      <p:grpSpPr>
        <a:xfrm>
          <a:off x="0" y="0"/>
          <a:ext cx="0" cy="0"/>
          <a:chOff x="0" y="0"/>
          <a:chExt cx="0" cy="0"/>
        </a:xfrm>
      </p:grpSpPr>
      <p:sp>
        <p:nvSpPr>
          <p:cNvPr id="2" name="Naslov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hr-HR" smtClean="0"/>
              <a:t>Kliknite da biste uredili stil naslova matrice</a:t>
            </a:r>
            <a:endParaRPr kumimoji="0" lang="en-US"/>
          </a:p>
        </p:txBody>
      </p:sp>
      <p:sp>
        <p:nvSpPr>
          <p:cNvPr id="3" name="Rezervirano mjesto teksta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hr-HR" smtClean="0"/>
              <a:t>Kliknite da biste uredili stilove teksta matrice</a:t>
            </a:r>
          </a:p>
        </p:txBody>
      </p:sp>
      <p:sp>
        <p:nvSpPr>
          <p:cNvPr id="4" name="Rezervirano mjesto datuma 3"/>
          <p:cNvSpPr>
            <a:spLocks noGrp="1"/>
          </p:cNvSpPr>
          <p:nvPr>
            <p:ph type="dt" sz="half" idx="10"/>
          </p:nvPr>
        </p:nvSpPr>
        <p:spPr>
          <a:xfrm>
            <a:off x="6400800" y="6355080"/>
            <a:ext cx="2286000" cy="365760"/>
          </a:xfrm>
        </p:spPr>
        <p:txBody>
          <a:bodyPr/>
          <a:lstStyle/>
          <a:p>
            <a:fld id="{B51AF8CF-67F2-4231-A33C-8CC2E0C506B0}" type="datetimeFigureOut">
              <a:rPr lang="hr-HR" smtClean="0"/>
              <a:pPr/>
              <a:t>30.3.2020.</a:t>
            </a:fld>
            <a:endParaRPr lang="hr-HR"/>
          </a:p>
        </p:txBody>
      </p:sp>
      <p:sp>
        <p:nvSpPr>
          <p:cNvPr id="5" name="Rezervirano mjesto podnožja 4"/>
          <p:cNvSpPr>
            <a:spLocks noGrp="1"/>
          </p:cNvSpPr>
          <p:nvPr>
            <p:ph type="ftr" sz="quarter" idx="11"/>
          </p:nvPr>
        </p:nvSpPr>
        <p:spPr>
          <a:xfrm>
            <a:off x="2898648" y="6355080"/>
            <a:ext cx="3474720" cy="365760"/>
          </a:xfrm>
        </p:spPr>
        <p:txBody>
          <a:bodyPr/>
          <a:lstStyle/>
          <a:p>
            <a:endParaRPr lang="hr-HR"/>
          </a:p>
        </p:txBody>
      </p:sp>
      <p:sp>
        <p:nvSpPr>
          <p:cNvPr id="6" name="Rezervirano mjesto broja slajda 5"/>
          <p:cNvSpPr>
            <a:spLocks noGrp="1"/>
          </p:cNvSpPr>
          <p:nvPr>
            <p:ph type="sldNum" sz="quarter" idx="12"/>
          </p:nvPr>
        </p:nvSpPr>
        <p:spPr>
          <a:xfrm>
            <a:off x="1069848" y="6355080"/>
            <a:ext cx="1520952" cy="365760"/>
          </a:xfrm>
        </p:spPr>
        <p:txBody>
          <a:bodyPr/>
          <a:lstStyle/>
          <a:p>
            <a:fld id="{88A2CB36-15AF-4FB6-815D-69F9DA108BBF}" type="slidenum">
              <a:rPr lang="hr-HR" smtClean="0"/>
              <a:pPr/>
              <a:t>‹#›</a:t>
            </a:fld>
            <a:endParaRPr lang="hr-HR"/>
          </a:p>
        </p:txBody>
      </p:sp>
      <p:sp>
        <p:nvSpPr>
          <p:cNvPr id="7" name="Pravokutnik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Pravokutnik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2" name="Naslov 1"/>
          <p:cNvSpPr>
            <a:spLocks noGrp="1"/>
          </p:cNvSpPr>
          <p:nvPr>
            <p:ph type="title"/>
          </p:nvPr>
        </p:nvSpPr>
        <p:spPr>
          <a:xfrm>
            <a:off x="457200" y="228600"/>
            <a:ext cx="8229600" cy="914400"/>
          </a:xfrm>
        </p:spPr>
        <p:txBody>
          <a:bodyPr/>
          <a:lstStyle/>
          <a:p>
            <a:r>
              <a:rPr kumimoji="0" lang="hr-HR" smtClean="0"/>
              <a:t>Kliknite da biste uredili stil naslova matrice</a:t>
            </a:r>
            <a:endParaRPr kumimoji="0" lang="en-US"/>
          </a:p>
        </p:txBody>
      </p:sp>
      <p:sp>
        <p:nvSpPr>
          <p:cNvPr id="5" name="Rezervirano mjesto datuma 4"/>
          <p:cNvSpPr>
            <a:spLocks noGrp="1"/>
          </p:cNvSpPr>
          <p:nvPr>
            <p:ph type="dt" sz="half" idx="10"/>
          </p:nvPr>
        </p:nvSpPr>
        <p:spPr/>
        <p:txBody>
          <a:bodyPr/>
          <a:lstStyle/>
          <a:p>
            <a:fld id="{B51AF8CF-67F2-4231-A33C-8CC2E0C506B0}" type="datetimeFigureOut">
              <a:rPr lang="hr-HR" smtClean="0"/>
              <a:pPr/>
              <a:t>30.3.2020.</a:t>
            </a:fld>
            <a:endParaRPr lang="hr-HR"/>
          </a:p>
        </p:txBody>
      </p:sp>
      <p:sp>
        <p:nvSpPr>
          <p:cNvPr id="6" name="Rezervirano mjesto podnožja 5"/>
          <p:cNvSpPr>
            <a:spLocks noGrp="1"/>
          </p:cNvSpPr>
          <p:nvPr>
            <p:ph type="ftr" sz="quarter" idx="11"/>
          </p:nvPr>
        </p:nvSpPr>
        <p:spPr/>
        <p:txBody>
          <a:bodyPr/>
          <a:lstStyle/>
          <a:p>
            <a:endParaRPr lang="hr-HR"/>
          </a:p>
        </p:txBody>
      </p:sp>
      <p:sp>
        <p:nvSpPr>
          <p:cNvPr id="7" name="Rezervirano mjesto broja slajda 6"/>
          <p:cNvSpPr>
            <a:spLocks noGrp="1"/>
          </p:cNvSpPr>
          <p:nvPr>
            <p:ph type="sldNum" sz="quarter" idx="12"/>
          </p:nvPr>
        </p:nvSpPr>
        <p:spPr/>
        <p:txBody>
          <a:bodyPr/>
          <a:lstStyle/>
          <a:p>
            <a:fld id="{88A2CB36-15AF-4FB6-815D-69F9DA108BBF}" type="slidenum">
              <a:rPr lang="hr-HR" smtClean="0"/>
              <a:pPr/>
              <a:t>‹#›</a:t>
            </a:fld>
            <a:endParaRPr lang="hr-HR"/>
          </a:p>
        </p:txBody>
      </p:sp>
      <p:sp>
        <p:nvSpPr>
          <p:cNvPr id="9" name="Rezervirano mjesto sadržaja 8"/>
          <p:cNvSpPr>
            <a:spLocks noGrp="1"/>
          </p:cNvSpPr>
          <p:nvPr>
            <p:ph sz="quarter" idx="1"/>
          </p:nvPr>
        </p:nvSpPr>
        <p:spPr>
          <a:xfrm>
            <a:off x="457200" y="1219200"/>
            <a:ext cx="4041648" cy="4937760"/>
          </a:xfrm>
        </p:spPr>
        <p:txBody>
          <a:bodyPr/>
          <a:lstStyle/>
          <a:p>
            <a:pPr lvl="0" eaLnBrk="1" latinLnBrk="0" hangingPunct="1"/>
            <a:r>
              <a:rPr lang="hr-HR" smtClean="0"/>
              <a:t>Kliknite da biste uredili stilove teksta matrice</a:t>
            </a:r>
          </a:p>
          <a:p>
            <a:pPr lvl="1" eaLnBrk="1" latinLnBrk="0" hangingPunct="1"/>
            <a:r>
              <a:rPr lang="hr-HR" smtClean="0"/>
              <a:t>Druga razina</a:t>
            </a:r>
          </a:p>
          <a:p>
            <a:pPr lvl="2" eaLnBrk="1" latinLnBrk="0" hangingPunct="1"/>
            <a:r>
              <a:rPr lang="hr-HR" smtClean="0"/>
              <a:t>Treća razina</a:t>
            </a:r>
          </a:p>
          <a:p>
            <a:pPr lvl="3" eaLnBrk="1" latinLnBrk="0" hangingPunct="1"/>
            <a:r>
              <a:rPr lang="hr-HR" smtClean="0"/>
              <a:t>Četvrta razina</a:t>
            </a:r>
          </a:p>
          <a:p>
            <a:pPr lvl="4" eaLnBrk="1" latinLnBrk="0" hangingPunct="1"/>
            <a:r>
              <a:rPr lang="hr-HR" smtClean="0"/>
              <a:t>Peta razina</a:t>
            </a:r>
            <a:endParaRPr kumimoji="0" lang="en-US"/>
          </a:p>
        </p:txBody>
      </p:sp>
      <p:sp>
        <p:nvSpPr>
          <p:cNvPr id="11" name="Rezervirano mjesto sadržaja 10"/>
          <p:cNvSpPr>
            <a:spLocks noGrp="1"/>
          </p:cNvSpPr>
          <p:nvPr>
            <p:ph sz="quarter" idx="2"/>
          </p:nvPr>
        </p:nvSpPr>
        <p:spPr>
          <a:xfrm>
            <a:off x="4632198" y="1216152"/>
            <a:ext cx="4041648" cy="4937760"/>
          </a:xfrm>
        </p:spPr>
        <p:txBody>
          <a:bodyPr/>
          <a:lstStyle/>
          <a:p>
            <a:pPr lvl="0" eaLnBrk="1" latinLnBrk="0" hangingPunct="1"/>
            <a:r>
              <a:rPr lang="hr-HR" smtClean="0"/>
              <a:t>Kliknite da biste uredili stilove teksta matrice</a:t>
            </a:r>
          </a:p>
          <a:p>
            <a:pPr lvl="1" eaLnBrk="1" latinLnBrk="0" hangingPunct="1"/>
            <a:r>
              <a:rPr lang="hr-HR" smtClean="0"/>
              <a:t>Druga razina</a:t>
            </a:r>
          </a:p>
          <a:p>
            <a:pPr lvl="2" eaLnBrk="1" latinLnBrk="0" hangingPunct="1"/>
            <a:r>
              <a:rPr lang="hr-HR" smtClean="0"/>
              <a:t>Treća razina</a:t>
            </a:r>
          </a:p>
          <a:p>
            <a:pPr lvl="3" eaLnBrk="1" latinLnBrk="0" hangingPunct="1"/>
            <a:r>
              <a:rPr lang="hr-HR" smtClean="0"/>
              <a:t>Četvrta razina</a:t>
            </a:r>
          </a:p>
          <a:p>
            <a:pPr lvl="4" eaLnBrk="1" latinLnBrk="0" hangingPunct="1"/>
            <a:r>
              <a:rPr lang="hr-HR" smtClean="0"/>
              <a:t>Peta razina</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2" name="Naslov 1"/>
          <p:cNvSpPr>
            <a:spLocks noGrp="1"/>
          </p:cNvSpPr>
          <p:nvPr>
            <p:ph type="title"/>
          </p:nvPr>
        </p:nvSpPr>
        <p:spPr>
          <a:xfrm>
            <a:off x="457200" y="228600"/>
            <a:ext cx="8229600" cy="914400"/>
          </a:xfrm>
        </p:spPr>
        <p:txBody>
          <a:bodyPr anchor="ctr"/>
          <a:lstStyle>
            <a:lvl1pPr>
              <a:defRPr/>
            </a:lvl1pPr>
          </a:lstStyle>
          <a:p>
            <a:r>
              <a:rPr kumimoji="0" lang="hr-HR" smtClean="0"/>
              <a:t>Kliknite da biste uredili stil naslova matrice</a:t>
            </a:r>
            <a:endParaRPr kumimoji="0" lang="en-US"/>
          </a:p>
        </p:txBody>
      </p:sp>
      <p:sp>
        <p:nvSpPr>
          <p:cNvPr id="3" name="Rezervirano mjesto teksta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hr-HR" smtClean="0"/>
              <a:t>Kliknite da biste uredili stilove teksta matrice</a:t>
            </a:r>
          </a:p>
        </p:txBody>
      </p:sp>
      <p:sp>
        <p:nvSpPr>
          <p:cNvPr id="4" name="Rezervirano mjesto teksta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hr-HR" smtClean="0"/>
              <a:t>Kliknite da biste uredili stilove teksta matrice</a:t>
            </a:r>
          </a:p>
        </p:txBody>
      </p:sp>
      <p:sp>
        <p:nvSpPr>
          <p:cNvPr id="7" name="Rezervirano mjesto datuma 6"/>
          <p:cNvSpPr>
            <a:spLocks noGrp="1"/>
          </p:cNvSpPr>
          <p:nvPr>
            <p:ph type="dt" sz="half" idx="10"/>
          </p:nvPr>
        </p:nvSpPr>
        <p:spPr/>
        <p:txBody>
          <a:bodyPr/>
          <a:lstStyle/>
          <a:p>
            <a:fld id="{B51AF8CF-67F2-4231-A33C-8CC2E0C506B0}" type="datetimeFigureOut">
              <a:rPr lang="hr-HR" smtClean="0"/>
              <a:pPr/>
              <a:t>30.3.2020.</a:t>
            </a:fld>
            <a:endParaRPr lang="hr-HR"/>
          </a:p>
        </p:txBody>
      </p:sp>
      <p:sp>
        <p:nvSpPr>
          <p:cNvPr id="8" name="Rezervirano mjesto podnožja 7"/>
          <p:cNvSpPr>
            <a:spLocks noGrp="1"/>
          </p:cNvSpPr>
          <p:nvPr>
            <p:ph type="ftr" sz="quarter" idx="11"/>
          </p:nvPr>
        </p:nvSpPr>
        <p:spPr/>
        <p:txBody>
          <a:bodyPr/>
          <a:lstStyle/>
          <a:p>
            <a:endParaRPr lang="hr-HR"/>
          </a:p>
        </p:txBody>
      </p:sp>
      <p:sp>
        <p:nvSpPr>
          <p:cNvPr id="9" name="Rezervirano mjesto broja slajda 8"/>
          <p:cNvSpPr>
            <a:spLocks noGrp="1"/>
          </p:cNvSpPr>
          <p:nvPr>
            <p:ph type="sldNum" sz="quarter" idx="12"/>
          </p:nvPr>
        </p:nvSpPr>
        <p:spPr/>
        <p:txBody>
          <a:bodyPr/>
          <a:lstStyle/>
          <a:p>
            <a:fld id="{88A2CB36-15AF-4FB6-815D-69F9DA108BBF}" type="slidenum">
              <a:rPr lang="hr-HR" smtClean="0"/>
              <a:pPr/>
              <a:t>‹#›</a:t>
            </a:fld>
            <a:endParaRPr lang="hr-HR"/>
          </a:p>
        </p:txBody>
      </p:sp>
      <p:sp>
        <p:nvSpPr>
          <p:cNvPr id="11" name="Rezervirano mjesto sadržaja 10"/>
          <p:cNvSpPr>
            <a:spLocks noGrp="1"/>
          </p:cNvSpPr>
          <p:nvPr>
            <p:ph sz="quarter" idx="2"/>
          </p:nvPr>
        </p:nvSpPr>
        <p:spPr>
          <a:xfrm>
            <a:off x="457200" y="2133600"/>
            <a:ext cx="4038600" cy="4038600"/>
          </a:xfrm>
        </p:spPr>
        <p:txBody>
          <a:bodyPr/>
          <a:lstStyle/>
          <a:p>
            <a:pPr lvl="0" eaLnBrk="1" latinLnBrk="0" hangingPunct="1"/>
            <a:r>
              <a:rPr lang="hr-HR" smtClean="0"/>
              <a:t>Kliknite da biste uredili stilove teksta matrice</a:t>
            </a:r>
          </a:p>
          <a:p>
            <a:pPr lvl="1" eaLnBrk="1" latinLnBrk="0" hangingPunct="1"/>
            <a:r>
              <a:rPr lang="hr-HR" smtClean="0"/>
              <a:t>Druga razina</a:t>
            </a:r>
          </a:p>
          <a:p>
            <a:pPr lvl="2" eaLnBrk="1" latinLnBrk="0" hangingPunct="1"/>
            <a:r>
              <a:rPr lang="hr-HR" smtClean="0"/>
              <a:t>Treća razina</a:t>
            </a:r>
          </a:p>
          <a:p>
            <a:pPr lvl="3" eaLnBrk="1" latinLnBrk="0" hangingPunct="1"/>
            <a:r>
              <a:rPr lang="hr-HR" smtClean="0"/>
              <a:t>Četvrta razina</a:t>
            </a:r>
          </a:p>
          <a:p>
            <a:pPr lvl="4" eaLnBrk="1" latinLnBrk="0" hangingPunct="1"/>
            <a:r>
              <a:rPr lang="hr-HR" smtClean="0"/>
              <a:t>Peta razina</a:t>
            </a:r>
            <a:endParaRPr kumimoji="0" lang="en-US"/>
          </a:p>
        </p:txBody>
      </p:sp>
      <p:sp>
        <p:nvSpPr>
          <p:cNvPr id="13" name="Rezervirano mjesto sadržaja 12"/>
          <p:cNvSpPr>
            <a:spLocks noGrp="1"/>
          </p:cNvSpPr>
          <p:nvPr>
            <p:ph sz="quarter" idx="4"/>
          </p:nvPr>
        </p:nvSpPr>
        <p:spPr>
          <a:xfrm>
            <a:off x="4648200" y="2133600"/>
            <a:ext cx="4038600" cy="4038600"/>
          </a:xfrm>
        </p:spPr>
        <p:txBody>
          <a:bodyPr/>
          <a:lstStyle/>
          <a:p>
            <a:pPr lvl="0" eaLnBrk="1" latinLnBrk="0" hangingPunct="1"/>
            <a:r>
              <a:rPr lang="hr-HR" smtClean="0"/>
              <a:t>Kliknite da biste uredili stilove teksta matrice</a:t>
            </a:r>
          </a:p>
          <a:p>
            <a:pPr lvl="1" eaLnBrk="1" latinLnBrk="0" hangingPunct="1"/>
            <a:r>
              <a:rPr lang="hr-HR" smtClean="0"/>
              <a:t>Druga razina</a:t>
            </a:r>
          </a:p>
          <a:p>
            <a:pPr lvl="2" eaLnBrk="1" latinLnBrk="0" hangingPunct="1"/>
            <a:r>
              <a:rPr lang="hr-HR" smtClean="0"/>
              <a:t>Treća razina</a:t>
            </a:r>
          </a:p>
          <a:p>
            <a:pPr lvl="3" eaLnBrk="1" latinLnBrk="0" hangingPunct="1"/>
            <a:r>
              <a:rPr lang="hr-HR" smtClean="0"/>
              <a:t>Četvrta razina</a:t>
            </a:r>
          </a:p>
          <a:p>
            <a:pPr lvl="4" eaLnBrk="1" latinLnBrk="0" hangingPunct="1"/>
            <a:r>
              <a:rPr lang="hr-HR" smtClean="0"/>
              <a:t>Peta razina</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a:xfrm>
            <a:off x="457200" y="228600"/>
            <a:ext cx="8229600" cy="914400"/>
          </a:xfrm>
        </p:spPr>
        <p:txBody>
          <a:bodyPr/>
          <a:lstStyle/>
          <a:p>
            <a:r>
              <a:rPr kumimoji="0" lang="hr-HR" smtClean="0"/>
              <a:t>Kliknite da biste uredili stil naslova matrice</a:t>
            </a:r>
            <a:endParaRPr kumimoji="0" lang="en-US"/>
          </a:p>
        </p:txBody>
      </p:sp>
      <p:sp>
        <p:nvSpPr>
          <p:cNvPr id="3" name="Rezervirano mjesto datuma 2"/>
          <p:cNvSpPr>
            <a:spLocks noGrp="1"/>
          </p:cNvSpPr>
          <p:nvPr>
            <p:ph type="dt" sz="half" idx="10"/>
          </p:nvPr>
        </p:nvSpPr>
        <p:spPr/>
        <p:txBody>
          <a:bodyPr/>
          <a:lstStyle/>
          <a:p>
            <a:fld id="{B51AF8CF-67F2-4231-A33C-8CC2E0C506B0}" type="datetimeFigureOut">
              <a:rPr lang="hr-HR" smtClean="0"/>
              <a:pPr/>
              <a:t>30.3.2020.</a:t>
            </a:fld>
            <a:endParaRPr lang="hr-HR"/>
          </a:p>
        </p:txBody>
      </p:sp>
      <p:sp>
        <p:nvSpPr>
          <p:cNvPr id="4" name="Rezervirano mjesto podnožja 3"/>
          <p:cNvSpPr>
            <a:spLocks noGrp="1"/>
          </p:cNvSpPr>
          <p:nvPr>
            <p:ph type="ftr" sz="quarter" idx="11"/>
          </p:nvPr>
        </p:nvSpPr>
        <p:spPr/>
        <p:txBody>
          <a:bodyPr/>
          <a:lstStyle/>
          <a:p>
            <a:endParaRPr lang="hr-HR"/>
          </a:p>
        </p:txBody>
      </p:sp>
      <p:sp>
        <p:nvSpPr>
          <p:cNvPr id="5" name="Rezervirano mjesto broja slajda 4"/>
          <p:cNvSpPr>
            <a:spLocks noGrp="1"/>
          </p:cNvSpPr>
          <p:nvPr>
            <p:ph type="sldNum" sz="quarter" idx="12"/>
          </p:nvPr>
        </p:nvSpPr>
        <p:spPr/>
        <p:txBody>
          <a:bodyPr/>
          <a:lstStyle/>
          <a:p>
            <a:fld id="{88A2CB36-15AF-4FB6-815D-69F9DA108BBF}" type="slidenum">
              <a:rPr lang="hr-HR" smtClean="0"/>
              <a:pPr/>
              <a:t>‹#›</a:t>
            </a:fld>
            <a:endParaRPr lang="hr-HR"/>
          </a:p>
        </p:txBody>
      </p:sp>
      <p:sp>
        <p:nvSpPr>
          <p:cNvPr id="6" name="Jednakokračni trokut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razno">
    <p:spTree>
      <p:nvGrpSpPr>
        <p:cNvPr id="1" name=""/>
        <p:cNvGrpSpPr/>
        <p:nvPr/>
      </p:nvGrpSpPr>
      <p:grpSpPr>
        <a:xfrm>
          <a:off x="0" y="0"/>
          <a:ext cx="0" cy="0"/>
          <a:chOff x="0" y="0"/>
          <a:chExt cx="0" cy="0"/>
        </a:xfrm>
      </p:grpSpPr>
      <p:sp>
        <p:nvSpPr>
          <p:cNvPr id="2" name="Rezervirano mjesto datuma 1"/>
          <p:cNvSpPr>
            <a:spLocks noGrp="1"/>
          </p:cNvSpPr>
          <p:nvPr>
            <p:ph type="dt" sz="half" idx="10"/>
          </p:nvPr>
        </p:nvSpPr>
        <p:spPr/>
        <p:txBody>
          <a:bodyPr/>
          <a:lstStyle/>
          <a:p>
            <a:fld id="{B51AF8CF-67F2-4231-A33C-8CC2E0C506B0}" type="datetimeFigureOut">
              <a:rPr lang="hr-HR" smtClean="0"/>
              <a:pPr/>
              <a:t>30.3.2020.</a:t>
            </a:fld>
            <a:endParaRPr lang="hr-HR"/>
          </a:p>
        </p:txBody>
      </p:sp>
      <p:sp>
        <p:nvSpPr>
          <p:cNvPr id="3" name="Rezervirano mjesto podnožja 2"/>
          <p:cNvSpPr>
            <a:spLocks noGrp="1"/>
          </p:cNvSpPr>
          <p:nvPr>
            <p:ph type="ftr" sz="quarter" idx="11"/>
          </p:nvPr>
        </p:nvSpPr>
        <p:spPr/>
        <p:txBody>
          <a:bodyPr/>
          <a:lstStyle/>
          <a:p>
            <a:endParaRPr lang="hr-HR"/>
          </a:p>
        </p:txBody>
      </p:sp>
      <p:sp>
        <p:nvSpPr>
          <p:cNvPr id="4" name="Rezervirano mjesto broja slajda 3"/>
          <p:cNvSpPr>
            <a:spLocks noGrp="1"/>
          </p:cNvSpPr>
          <p:nvPr>
            <p:ph type="sldNum" sz="quarter" idx="12"/>
          </p:nvPr>
        </p:nvSpPr>
        <p:spPr/>
        <p:txBody>
          <a:bodyPr/>
          <a:lstStyle/>
          <a:p>
            <a:fld id="{88A2CB36-15AF-4FB6-815D-69F9DA108BBF}" type="slidenum">
              <a:rPr lang="hr-HR" smtClean="0"/>
              <a:pPr/>
              <a:t>‹#›</a:t>
            </a:fld>
            <a:endParaRPr lang="hr-HR"/>
          </a:p>
        </p:txBody>
      </p:sp>
      <p:sp>
        <p:nvSpPr>
          <p:cNvPr id="5" name="Ravni poveznik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Jednakokračni trokut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Sadržaj s opisom">
    <p:spTree>
      <p:nvGrpSpPr>
        <p:cNvPr id="1" name=""/>
        <p:cNvGrpSpPr/>
        <p:nvPr/>
      </p:nvGrpSpPr>
      <p:grpSpPr>
        <a:xfrm>
          <a:off x="0" y="0"/>
          <a:ext cx="0" cy="0"/>
          <a:chOff x="0" y="0"/>
          <a:chExt cx="0" cy="0"/>
        </a:xfrm>
      </p:grpSpPr>
      <p:sp>
        <p:nvSpPr>
          <p:cNvPr id="2" name="Naslov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hr-HR" smtClean="0"/>
              <a:t>Kliknite da biste uredili stil naslova matrice</a:t>
            </a:r>
            <a:endParaRPr kumimoji="0" lang="en-US"/>
          </a:p>
        </p:txBody>
      </p:sp>
      <p:sp>
        <p:nvSpPr>
          <p:cNvPr id="3" name="Rezervirano mjesto teksta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hr-HR" smtClean="0"/>
              <a:t>Kliknite da biste uredili stilove teksta matrice</a:t>
            </a:r>
          </a:p>
        </p:txBody>
      </p:sp>
      <p:sp>
        <p:nvSpPr>
          <p:cNvPr id="5" name="Rezervirano mjesto datuma 4"/>
          <p:cNvSpPr>
            <a:spLocks noGrp="1"/>
          </p:cNvSpPr>
          <p:nvPr>
            <p:ph type="dt" sz="half" idx="10"/>
          </p:nvPr>
        </p:nvSpPr>
        <p:spPr/>
        <p:txBody>
          <a:bodyPr/>
          <a:lstStyle/>
          <a:p>
            <a:fld id="{B51AF8CF-67F2-4231-A33C-8CC2E0C506B0}" type="datetimeFigureOut">
              <a:rPr lang="hr-HR" smtClean="0"/>
              <a:pPr/>
              <a:t>30.3.2020.</a:t>
            </a:fld>
            <a:endParaRPr lang="hr-HR"/>
          </a:p>
        </p:txBody>
      </p:sp>
      <p:sp>
        <p:nvSpPr>
          <p:cNvPr id="6" name="Rezervirano mjesto podnožja 5"/>
          <p:cNvSpPr>
            <a:spLocks noGrp="1"/>
          </p:cNvSpPr>
          <p:nvPr>
            <p:ph type="ftr" sz="quarter" idx="11"/>
          </p:nvPr>
        </p:nvSpPr>
        <p:spPr/>
        <p:txBody>
          <a:bodyPr/>
          <a:lstStyle/>
          <a:p>
            <a:endParaRPr lang="hr-HR"/>
          </a:p>
        </p:txBody>
      </p:sp>
      <p:sp>
        <p:nvSpPr>
          <p:cNvPr id="7" name="Rezervirano mjesto broja slajda 6"/>
          <p:cNvSpPr>
            <a:spLocks noGrp="1"/>
          </p:cNvSpPr>
          <p:nvPr>
            <p:ph type="sldNum" sz="quarter" idx="12"/>
          </p:nvPr>
        </p:nvSpPr>
        <p:spPr/>
        <p:txBody>
          <a:bodyPr/>
          <a:lstStyle/>
          <a:p>
            <a:fld id="{88A2CB36-15AF-4FB6-815D-69F9DA108BBF}" type="slidenum">
              <a:rPr lang="hr-HR" smtClean="0"/>
              <a:pPr/>
              <a:t>‹#›</a:t>
            </a:fld>
            <a:endParaRPr lang="hr-HR"/>
          </a:p>
        </p:txBody>
      </p:sp>
      <p:sp>
        <p:nvSpPr>
          <p:cNvPr id="8" name="Ravni poveznik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Ravni poveznik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Jednakokračni trokut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zervirano mjesto sadržaja 11"/>
          <p:cNvSpPr>
            <a:spLocks noGrp="1"/>
          </p:cNvSpPr>
          <p:nvPr>
            <p:ph sz="quarter" idx="1"/>
          </p:nvPr>
        </p:nvSpPr>
        <p:spPr>
          <a:xfrm>
            <a:off x="304800" y="304800"/>
            <a:ext cx="5715000" cy="5715000"/>
          </a:xfrm>
        </p:spPr>
        <p:txBody>
          <a:bodyPr/>
          <a:lstStyle/>
          <a:p>
            <a:pPr lvl="0" eaLnBrk="1" latinLnBrk="0" hangingPunct="1"/>
            <a:r>
              <a:rPr lang="hr-HR" smtClean="0"/>
              <a:t>Kliknite da biste uredili stilove teksta matrice</a:t>
            </a:r>
          </a:p>
          <a:p>
            <a:pPr lvl="1" eaLnBrk="1" latinLnBrk="0" hangingPunct="1"/>
            <a:r>
              <a:rPr lang="hr-HR" smtClean="0"/>
              <a:t>Druga razina</a:t>
            </a:r>
          </a:p>
          <a:p>
            <a:pPr lvl="2" eaLnBrk="1" latinLnBrk="0" hangingPunct="1"/>
            <a:r>
              <a:rPr lang="hr-HR" smtClean="0"/>
              <a:t>Treća razina</a:t>
            </a:r>
          </a:p>
          <a:p>
            <a:pPr lvl="3" eaLnBrk="1" latinLnBrk="0" hangingPunct="1"/>
            <a:r>
              <a:rPr lang="hr-HR" smtClean="0"/>
              <a:t>Četvrta razina</a:t>
            </a:r>
          </a:p>
          <a:p>
            <a:pPr lvl="4" eaLnBrk="1" latinLnBrk="0" hangingPunct="1"/>
            <a:r>
              <a:rPr lang="hr-HR" smtClean="0"/>
              <a:t>Peta razina</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Slika s opisom">
    <p:bg>
      <p:bgRef idx="1001">
        <a:schemeClr val="bg2"/>
      </p:bgRef>
    </p:bg>
    <p:spTree>
      <p:nvGrpSpPr>
        <p:cNvPr id="1" name=""/>
        <p:cNvGrpSpPr/>
        <p:nvPr/>
      </p:nvGrpSpPr>
      <p:grpSpPr>
        <a:xfrm>
          <a:off x="0" y="0"/>
          <a:ext cx="0" cy="0"/>
          <a:chOff x="0" y="0"/>
          <a:chExt cx="0" cy="0"/>
        </a:xfrm>
      </p:grpSpPr>
      <p:sp>
        <p:nvSpPr>
          <p:cNvPr id="2" name="Naslov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hr-HR" smtClean="0"/>
              <a:t>Kliknite da biste uredili stil naslova matrice</a:t>
            </a:r>
            <a:endParaRPr kumimoji="0" lang="en-US"/>
          </a:p>
        </p:txBody>
      </p:sp>
      <p:sp>
        <p:nvSpPr>
          <p:cNvPr id="3" name="Rezervirano mjesto slike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hr-HR" smtClean="0"/>
              <a:t>Pritisnite ikonu za dodavanje slike</a:t>
            </a:r>
            <a:endParaRPr kumimoji="0" lang="en-US" dirty="0"/>
          </a:p>
        </p:txBody>
      </p:sp>
      <p:sp>
        <p:nvSpPr>
          <p:cNvPr id="4" name="Rezervirano mjesto teksta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hr-HR" smtClean="0"/>
              <a:t>Kliknite da biste uredili stilove teksta matrice</a:t>
            </a:r>
          </a:p>
        </p:txBody>
      </p:sp>
      <p:sp>
        <p:nvSpPr>
          <p:cNvPr id="5" name="Rezervirano mjesto datuma 4"/>
          <p:cNvSpPr>
            <a:spLocks noGrp="1"/>
          </p:cNvSpPr>
          <p:nvPr>
            <p:ph type="dt" sz="half" idx="10"/>
          </p:nvPr>
        </p:nvSpPr>
        <p:spPr/>
        <p:txBody>
          <a:bodyPr/>
          <a:lstStyle/>
          <a:p>
            <a:fld id="{B51AF8CF-67F2-4231-A33C-8CC2E0C506B0}" type="datetimeFigureOut">
              <a:rPr lang="hr-HR" smtClean="0"/>
              <a:pPr/>
              <a:t>30.3.2020.</a:t>
            </a:fld>
            <a:endParaRPr lang="hr-HR"/>
          </a:p>
        </p:txBody>
      </p:sp>
      <p:sp>
        <p:nvSpPr>
          <p:cNvPr id="6" name="Rezervirano mjesto podnožja 5"/>
          <p:cNvSpPr>
            <a:spLocks noGrp="1"/>
          </p:cNvSpPr>
          <p:nvPr>
            <p:ph type="ftr" sz="quarter" idx="11"/>
          </p:nvPr>
        </p:nvSpPr>
        <p:spPr/>
        <p:txBody>
          <a:bodyPr/>
          <a:lstStyle/>
          <a:p>
            <a:endParaRPr lang="hr-HR"/>
          </a:p>
        </p:txBody>
      </p:sp>
      <p:sp>
        <p:nvSpPr>
          <p:cNvPr id="7" name="Rezervirano mjesto broja slajda 6"/>
          <p:cNvSpPr>
            <a:spLocks noGrp="1"/>
          </p:cNvSpPr>
          <p:nvPr>
            <p:ph type="sldNum" sz="quarter" idx="12"/>
          </p:nvPr>
        </p:nvSpPr>
        <p:spPr/>
        <p:txBody>
          <a:bodyPr/>
          <a:lstStyle/>
          <a:p>
            <a:fld id="{88A2CB36-15AF-4FB6-815D-69F9DA108BBF}" type="slidenum">
              <a:rPr lang="hr-HR" smtClean="0"/>
              <a:pPr/>
              <a:t>‹#›</a:t>
            </a:fld>
            <a:endParaRPr lang="hr-HR"/>
          </a:p>
        </p:txBody>
      </p:sp>
      <p:sp>
        <p:nvSpPr>
          <p:cNvPr id="8" name="Ravni poveznik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Jednakokračni trokut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Pravokutnik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Rezervirano mjesto naslova 21"/>
          <p:cNvSpPr>
            <a:spLocks noGrp="1"/>
          </p:cNvSpPr>
          <p:nvPr>
            <p:ph type="title"/>
          </p:nvPr>
        </p:nvSpPr>
        <p:spPr>
          <a:xfrm>
            <a:off x="457200" y="152400"/>
            <a:ext cx="8229600" cy="990600"/>
          </a:xfrm>
          <a:prstGeom prst="rect">
            <a:avLst/>
          </a:prstGeom>
        </p:spPr>
        <p:txBody>
          <a:bodyPr vert="horz" anchor="b" anchorCtr="0">
            <a:normAutofit/>
          </a:bodyPr>
          <a:lstStyle/>
          <a:p>
            <a:r>
              <a:rPr kumimoji="0" lang="hr-HR" smtClean="0"/>
              <a:t>Kliknite da biste uredili stil naslova matrice</a:t>
            </a:r>
            <a:endParaRPr kumimoji="0" lang="en-US"/>
          </a:p>
        </p:txBody>
      </p:sp>
      <p:sp>
        <p:nvSpPr>
          <p:cNvPr id="13" name="Rezervirano mjesto teksta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hr-HR" smtClean="0"/>
              <a:t>Kliknite da biste uredili stilove teksta matrice</a:t>
            </a:r>
          </a:p>
          <a:p>
            <a:pPr lvl="1" eaLnBrk="1" latinLnBrk="0" hangingPunct="1"/>
            <a:r>
              <a:rPr kumimoji="0" lang="hr-HR" smtClean="0"/>
              <a:t>Druga razina</a:t>
            </a:r>
          </a:p>
          <a:p>
            <a:pPr lvl="2" eaLnBrk="1" latinLnBrk="0" hangingPunct="1"/>
            <a:r>
              <a:rPr kumimoji="0" lang="hr-HR" smtClean="0"/>
              <a:t>Treća razina</a:t>
            </a:r>
          </a:p>
          <a:p>
            <a:pPr lvl="3" eaLnBrk="1" latinLnBrk="0" hangingPunct="1"/>
            <a:r>
              <a:rPr kumimoji="0" lang="hr-HR" smtClean="0"/>
              <a:t>Četvrta razina</a:t>
            </a:r>
          </a:p>
          <a:p>
            <a:pPr lvl="4" eaLnBrk="1" latinLnBrk="0" hangingPunct="1"/>
            <a:r>
              <a:rPr kumimoji="0" lang="hr-HR" smtClean="0"/>
              <a:t>Peta razina</a:t>
            </a:r>
            <a:endParaRPr kumimoji="0" lang="en-US"/>
          </a:p>
        </p:txBody>
      </p:sp>
      <p:sp>
        <p:nvSpPr>
          <p:cNvPr id="14" name="Rezervirano mjesto datuma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B51AF8CF-67F2-4231-A33C-8CC2E0C506B0}" type="datetimeFigureOut">
              <a:rPr lang="hr-HR" smtClean="0"/>
              <a:pPr/>
              <a:t>30.3.2020.</a:t>
            </a:fld>
            <a:endParaRPr lang="hr-HR"/>
          </a:p>
        </p:txBody>
      </p:sp>
      <p:sp>
        <p:nvSpPr>
          <p:cNvPr id="3" name="Rezervirano mjesto podnožja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hr-HR"/>
          </a:p>
        </p:txBody>
      </p:sp>
      <p:sp>
        <p:nvSpPr>
          <p:cNvPr id="23" name="Rezervirano mjesto broja slajda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88A2CB36-15AF-4FB6-815D-69F9DA108BBF}" type="slidenum">
              <a:rPr lang="hr-HR" smtClean="0"/>
              <a:pPr/>
              <a:t>‹#›</a:t>
            </a:fld>
            <a:endParaRPr lang="hr-HR"/>
          </a:p>
        </p:txBody>
      </p:sp>
      <p:sp>
        <p:nvSpPr>
          <p:cNvPr id="28" name="Ravni poveznik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Ravni poveznik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Jednakokračni trokut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1219200" y="1412776"/>
            <a:ext cx="6858000" cy="3464024"/>
          </a:xfrm>
        </p:spPr>
        <p:txBody>
          <a:bodyPr>
            <a:normAutofit/>
          </a:bodyPr>
          <a:lstStyle/>
          <a:p>
            <a:r>
              <a:rPr lang="hr-HR" dirty="0" smtClean="0"/>
              <a:t>Poruke podrške naših osmaša svim našim sugrađanima čiji su domovi stradali u potresu </a:t>
            </a:r>
            <a:endParaRPr lang="hr-HR" dirty="0"/>
          </a:p>
        </p:txBody>
      </p:sp>
      <p:sp>
        <p:nvSpPr>
          <p:cNvPr id="3" name="Podnaslov 2"/>
          <p:cNvSpPr>
            <a:spLocks noGrp="1"/>
          </p:cNvSpPr>
          <p:nvPr>
            <p:ph type="subTitle" idx="1"/>
          </p:nvPr>
        </p:nvSpPr>
        <p:spPr>
          <a:xfrm>
            <a:off x="1219200" y="3645024"/>
            <a:ext cx="6858000" cy="2520280"/>
          </a:xfrm>
        </p:spPr>
        <p:txBody>
          <a:bodyPr>
            <a:normAutofit/>
          </a:bodyPr>
          <a:lstStyle/>
          <a:p>
            <a:r>
              <a:rPr lang="hr-HR" dirty="0" smtClean="0"/>
              <a:t>Osnovna škola Petar Zrinski </a:t>
            </a:r>
            <a:r>
              <a:rPr lang="hr-HR" dirty="0" err="1" smtClean="0"/>
              <a:t>Šenkovec</a:t>
            </a:r>
            <a:endParaRPr lang="hr-HR" dirty="0" smtClean="0"/>
          </a:p>
          <a:p>
            <a:r>
              <a:rPr lang="hr-HR" dirty="0" smtClean="0"/>
              <a:t>Poruke prikupila: pedagoginja škole, Mirta </a:t>
            </a:r>
            <a:r>
              <a:rPr lang="hr-HR" dirty="0" err="1" smtClean="0"/>
              <a:t>Matulić</a:t>
            </a:r>
            <a:endParaRPr lang="hr-HR" dirty="0" smtClean="0"/>
          </a:p>
          <a:p>
            <a:r>
              <a:rPr lang="hr-HR" dirty="0" smtClean="0"/>
              <a:t>30.03.2020.</a:t>
            </a:r>
            <a:endParaRPr lang="hr-H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p:cNvSpPr>
            <a:spLocks noGrp="1"/>
          </p:cNvSpPr>
          <p:nvPr>
            <p:ph sz="quarter" idx="1"/>
          </p:nvPr>
        </p:nvSpPr>
        <p:spPr/>
        <p:txBody>
          <a:bodyPr>
            <a:normAutofit fontScale="70000" lnSpcReduction="20000"/>
          </a:bodyPr>
          <a:lstStyle/>
          <a:p>
            <a:pPr>
              <a:buNone/>
            </a:pPr>
            <a:r>
              <a:rPr lang="hr-HR" dirty="0" smtClean="0">
                <a:solidFill>
                  <a:schemeClr val="accent1">
                    <a:lumMod val="50000"/>
                  </a:schemeClr>
                </a:solidFill>
                <a:latin typeface="Berlin Sans FB" pitchFamily="34" charset="0"/>
              </a:rPr>
              <a:t>Poruka gradu Zagrebu</a:t>
            </a:r>
          </a:p>
          <a:p>
            <a:pPr>
              <a:buNone/>
            </a:pPr>
            <a:endParaRPr lang="hr-HR" dirty="0" smtClean="0">
              <a:solidFill>
                <a:schemeClr val="accent1">
                  <a:lumMod val="50000"/>
                </a:schemeClr>
              </a:solidFill>
              <a:latin typeface="Berlin Sans FB" pitchFamily="34" charset="0"/>
            </a:endParaRPr>
          </a:p>
          <a:p>
            <a:pPr>
              <a:buNone/>
            </a:pPr>
            <a:r>
              <a:rPr lang="hr-HR" dirty="0" smtClean="0">
                <a:solidFill>
                  <a:schemeClr val="accent1">
                    <a:lumMod val="50000"/>
                  </a:schemeClr>
                </a:solidFill>
                <a:latin typeface="Berlin Sans FB" pitchFamily="34" charset="0"/>
              </a:rPr>
              <a:t>     “Dragi Zagrepčani, ovaj potres je stvarno došao u krivo vrijeme. Uz globalnu </a:t>
            </a:r>
            <a:r>
              <a:rPr lang="hr-HR" dirty="0" err="1" smtClean="0">
                <a:solidFill>
                  <a:schemeClr val="accent1">
                    <a:lumMod val="50000"/>
                  </a:schemeClr>
                </a:solidFill>
                <a:latin typeface="Berlin Sans FB" pitchFamily="34" charset="0"/>
              </a:rPr>
              <a:t>pandemiju</a:t>
            </a:r>
            <a:r>
              <a:rPr lang="hr-HR" dirty="0" smtClean="0">
                <a:solidFill>
                  <a:schemeClr val="accent1">
                    <a:lumMod val="50000"/>
                  </a:schemeClr>
                </a:solidFill>
                <a:latin typeface="Berlin Sans FB" pitchFamily="34" charset="0"/>
              </a:rPr>
              <a:t>, sigurno vam je mnogo teže nego da se dogodio samo potres. Morali ste izaći van iz domova, a po ulicama je sve prepuno virusa. Ali, nije sve crno! Država vam je pomogla najviše što je mogla ponudom skloništa za one koje je potres najjače pogodio, hrane i psihološke pomoći preko telefona. Mi Hrvati smo jak i hrabar narod i možemo prebroditi svaku prepreku do koje dođemo. Ako smo preživjeli do sad, preživjeti ćemo i ovu nesreću. Ja sam sretna što je potres bio srednje jačine na </a:t>
            </a:r>
            <a:r>
              <a:rPr lang="hr-HR" dirty="0" err="1" smtClean="0">
                <a:solidFill>
                  <a:schemeClr val="accent1">
                    <a:lumMod val="50000"/>
                  </a:schemeClr>
                </a:solidFill>
                <a:latin typeface="Berlin Sans FB" pitchFamily="34" charset="0"/>
              </a:rPr>
              <a:t>Richterovoj</a:t>
            </a:r>
            <a:r>
              <a:rPr lang="hr-HR" dirty="0" smtClean="0">
                <a:solidFill>
                  <a:schemeClr val="accent1">
                    <a:lumMod val="50000"/>
                  </a:schemeClr>
                </a:solidFill>
                <a:latin typeface="Berlin Sans FB" pitchFamily="34" charset="0"/>
              </a:rPr>
              <a:t> ljestvici, jer bi bilo užasno da se dogodilo više štete. Sigurno ste nervozni zbog situacije s virusom COVID-19. Mogu vam reći sa sigurnošću da znanstvenici oko cijeloga svijeta marljivo rade na cjepivu i da ćemo se uskoro riješiti ove prijetnje. Još nemamo mnogo slučajeva pa čak postoji šansa da se velik dio nas ne zarazi s novim </a:t>
            </a:r>
            <a:r>
              <a:rPr lang="hr-HR" dirty="0" err="1" smtClean="0">
                <a:solidFill>
                  <a:schemeClr val="accent1">
                    <a:lumMod val="50000"/>
                  </a:schemeClr>
                </a:solidFill>
                <a:latin typeface="Berlin Sans FB" pitchFamily="34" charset="0"/>
              </a:rPr>
              <a:t>koronavirusom</a:t>
            </a:r>
            <a:r>
              <a:rPr lang="hr-HR" dirty="0" smtClean="0">
                <a:solidFill>
                  <a:schemeClr val="accent1">
                    <a:lumMod val="50000"/>
                  </a:schemeClr>
                </a:solidFill>
                <a:latin typeface="Berlin Sans FB" pitchFamily="34" charset="0"/>
              </a:rPr>
              <a:t>. Sve uvijek ispadne u redu, a tako će ispasti i ova situacija. Samo se moramo ujediniti i zajednički se boriti, jer zajedno smo jači!”</a:t>
            </a:r>
          </a:p>
          <a:p>
            <a:pPr>
              <a:buNone/>
            </a:pPr>
            <a:endParaRPr lang="hr-HR" dirty="0" smtClean="0">
              <a:solidFill>
                <a:schemeClr val="accent1">
                  <a:lumMod val="50000"/>
                </a:schemeClr>
              </a:solidFill>
              <a:latin typeface="Berlin Sans FB" pitchFamily="34" charset="0"/>
            </a:endParaRPr>
          </a:p>
          <a:p>
            <a:pPr>
              <a:buNone/>
            </a:pPr>
            <a:r>
              <a:rPr lang="hr-HR" dirty="0" smtClean="0">
                <a:solidFill>
                  <a:schemeClr val="accent1">
                    <a:lumMod val="50000"/>
                  </a:schemeClr>
                </a:solidFill>
                <a:latin typeface="Berlin Sans FB" pitchFamily="34" charset="0"/>
              </a:rPr>
              <a:t>Budite hrabri, Zagrepčani!</a:t>
            </a:r>
          </a:p>
          <a:p>
            <a:pPr>
              <a:buNone/>
            </a:pPr>
            <a:r>
              <a:rPr lang="hr-HR" dirty="0" smtClean="0">
                <a:solidFill>
                  <a:schemeClr val="accent1">
                    <a:lumMod val="50000"/>
                  </a:schemeClr>
                </a:solidFill>
                <a:latin typeface="Berlin Sans FB" pitchFamily="34" charset="0"/>
              </a:rPr>
              <a:t>							Karla </a:t>
            </a:r>
            <a:r>
              <a:rPr lang="hr-HR" dirty="0" err="1" smtClean="0">
                <a:solidFill>
                  <a:schemeClr val="accent1">
                    <a:lumMod val="50000"/>
                  </a:schemeClr>
                </a:solidFill>
                <a:latin typeface="Berlin Sans FB" pitchFamily="34" charset="0"/>
              </a:rPr>
              <a:t>Hajdarović</a:t>
            </a:r>
            <a:endParaRPr lang="hr-HR" dirty="0" smtClean="0">
              <a:solidFill>
                <a:schemeClr val="accent1">
                  <a:lumMod val="50000"/>
                </a:schemeClr>
              </a:solidFill>
              <a:latin typeface="Berlin Sans FB" pitchFamily="34" charset="0"/>
            </a:endParaRPr>
          </a:p>
          <a:p>
            <a:endParaRPr lang="hr-HR"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zervirano mjesto sadržaja 3" descr="C:\Users\OŠ Šenkovec\Desktop\IMG_20200326_114950.jpg"/>
          <p:cNvPicPr>
            <a:picLocks noGrp="1"/>
          </p:cNvPicPr>
          <p:nvPr>
            <p:ph sz="quarter" idx="1"/>
          </p:nvPr>
        </p:nvPicPr>
        <p:blipFill>
          <a:blip r:embed="rId2" cstate="print"/>
          <a:srcRect/>
          <a:stretch>
            <a:fillRect/>
          </a:stretch>
        </p:blipFill>
        <p:spPr bwMode="auto">
          <a:xfrm rot="16200000">
            <a:off x="971602" y="764703"/>
            <a:ext cx="4968552" cy="6120681"/>
          </a:xfrm>
          <a:prstGeom prst="rect">
            <a:avLst/>
          </a:prstGeom>
          <a:noFill/>
          <a:ln w="9525">
            <a:noFill/>
            <a:miter lim="800000"/>
            <a:headEnd/>
            <a:tailEnd/>
          </a:ln>
        </p:spPr>
      </p:pic>
      <p:sp>
        <p:nvSpPr>
          <p:cNvPr id="5" name="TekstniOkvir 4"/>
          <p:cNvSpPr txBox="1"/>
          <p:nvPr/>
        </p:nvSpPr>
        <p:spPr>
          <a:xfrm>
            <a:off x="6804248" y="2204864"/>
            <a:ext cx="1800200" cy="369332"/>
          </a:xfrm>
          <a:prstGeom prst="rect">
            <a:avLst/>
          </a:prstGeom>
          <a:noFill/>
        </p:spPr>
        <p:txBody>
          <a:bodyPr wrap="square" rtlCol="0">
            <a:spAutoFit/>
          </a:bodyPr>
          <a:lstStyle/>
          <a:p>
            <a:r>
              <a:rPr lang="hr-HR" dirty="0" smtClean="0">
                <a:latin typeface="Berlin Sans FB" pitchFamily="34" charset="0"/>
              </a:rPr>
              <a:t>Ida </a:t>
            </a:r>
            <a:r>
              <a:rPr lang="hr-HR" dirty="0" err="1" smtClean="0">
                <a:latin typeface="Berlin Sans FB" pitchFamily="34" charset="0"/>
              </a:rPr>
              <a:t>Mujezinović</a:t>
            </a:r>
            <a:endParaRPr lang="hr-HR" dirty="0">
              <a:latin typeface="Berlin Sans FB"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p:cNvSpPr>
            <a:spLocks noGrp="1"/>
          </p:cNvSpPr>
          <p:nvPr>
            <p:ph sz="quarter" idx="1"/>
          </p:nvPr>
        </p:nvSpPr>
        <p:spPr>
          <a:xfrm>
            <a:off x="457200" y="1916832"/>
            <a:ext cx="8229600" cy="4240128"/>
          </a:xfrm>
        </p:spPr>
        <p:txBody>
          <a:bodyPr/>
          <a:lstStyle/>
          <a:p>
            <a:pPr>
              <a:buNone/>
            </a:pPr>
            <a:r>
              <a:rPr lang="hr-HR" dirty="0" smtClean="0"/>
              <a:t>   </a:t>
            </a:r>
            <a:r>
              <a:rPr lang="hr-HR" dirty="0" smtClean="0">
                <a:solidFill>
                  <a:srgbClr val="7030A0"/>
                </a:solidFill>
                <a:latin typeface="Berlin Sans FB" pitchFamily="34" charset="0"/>
              </a:rPr>
              <a:t>“Pred ljudima pogođenima potresom stoji veliki problem. Želimo da znaju da smo svi ovdje da ih podržimo i, ako smo u mogućnosti, pomognemo im. Nemojte gubiti nadu. U ovoj situaciji osvrnimo se na ono što je dobro, čuvajte zdravlje i nađite način da se hrabro nosite sa svime, a zadržite i mrvicu humora”</a:t>
            </a:r>
          </a:p>
          <a:p>
            <a:pPr>
              <a:buNone/>
            </a:pPr>
            <a:r>
              <a:rPr lang="hr-HR" dirty="0" smtClean="0">
                <a:solidFill>
                  <a:srgbClr val="7030A0"/>
                </a:solidFill>
                <a:latin typeface="Berlin Sans FB" pitchFamily="34" charset="0"/>
              </a:rPr>
              <a:t>							Jakov Biškup</a:t>
            </a:r>
          </a:p>
          <a:p>
            <a:endParaRPr lang="hr-HR"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zervirano mjesto sadržaja 3" descr="C:\Users\OŠ Šenkovec\Downloads\2020-03-26_20-25-11-208.jpg"/>
          <p:cNvPicPr>
            <a:picLocks noGrp="1"/>
          </p:cNvPicPr>
          <p:nvPr>
            <p:ph sz="quarter" idx="1"/>
          </p:nvPr>
        </p:nvPicPr>
        <p:blipFill>
          <a:blip r:embed="rId2" cstate="print"/>
          <a:srcRect/>
          <a:stretch>
            <a:fillRect/>
          </a:stretch>
        </p:blipFill>
        <p:spPr bwMode="auto">
          <a:xfrm>
            <a:off x="683568" y="1268760"/>
            <a:ext cx="4464496" cy="4968552"/>
          </a:xfrm>
          <a:prstGeom prst="rect">
            <a:avLst/>
          </a:prstGeom>
          <a:noFill/>
          <a:ln w="9525">
            <a:noFill/>
            <a:miter lim="800000"/>
            <a:headEnd/>
            <a:tailEnd/>
          </a:ln>
        </p:spPr>
      </p:pic>
      <p:sp>
        <p:nvSpPr>
          <p:cNvPr id="5" name="TekstniOkvir 4"/>
          <p:cNvSpPr txBox="1"/>
          <p:nvPr/>
        </p:nvSpPr>
        <p:spPr>
          <a:xfrm>
            <a:off x="5580112" y="3140968"/>
            <a:ext cx="2664296" cy="369332"/>
          </a:xfrm>
          <a:prstGeom prst="rect">
            <a:avLst/>
          </a:prstGeom>
          <a:noFill/>
        </p:spPr>
        <p:txBody>
          <a:bodyPr wrap="square" rtlCol="0">
            <a:spAutoFit/>
          </a:bodyPr>
          <a:lstStyle/>
          <a:p>
            <a:r>
              <a:rPr lang="hr-HR" dirty="0" smtClean="0">
                <a:latin typeface="Berlin Sans FB" pitchFamily="34" charset="0"/>
              </a:rPr>
              <a:t>Karlo Preložnjak</a:t>
            </a:r>
            <a:endParaRPr lang="hr-HR" dirty="0">
              <a:latin typeface="Berlin Sans FB"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p:cNvSpPr>
            <a:spLocks noGrp="1"/>
          </p:cNvSpPr>
          <p:nvPr>
            <p:ph sz="quarter" idx="1"/>
          </p:nvPr>
        </p:nvSpPr>
        <p:spPr>
          <a:xfrm>
            <a:off x="457200" y="1700808"/>
            <a:ext cx="8229600" cy="4456152"/>
          </a:xfrm>
        </p:spPr>
        <p:txBody>
          <a:bodyPr>
            <a:normAutofit fontScale="77500" lnSpcReduction="20000"/>
          </a:bodyPr>
          <a:lstStyle/>
          <a:p>
            <a:pPr>
              <a:buNone/>
            </a:pPr>
            <a:r>
              <a:rPr lang="hr-HR" dirty="0" smtClean="0">
                <a:solidFill>
                  <a:srgbClr val="33CC33"/>
                </a:solidFill>
                <a:latin typeface="Berlin Sans FB" pitchFamily="34" charset="0"/>
              </a:rPr>
              <a:t>Nije sve tako crno</a:t>
            </a:r>
          </a:p>
          <a:p>
            <a:pPr>
              <a:buNone/>
            </a:pPr>
            <a:endParaRPr lang="hr-HR" dirty="0" smtClean="0">
              <a:solidFill>
                <a:srgbClr val="33CC33"/>
              </a:solidFill>
              <a:latin typeface="Berlin Sans FB" pitchFamily="34" charset="0"/>
            </a:endParaRPr>
          </a:p>
          <a:p>
            <a:pPr algn="just">
              <a:buNone/>
            </a:pPr>
            <a:r>
              <a:rPr lang="hr-HR" dirty="0" smtClean="0">
                <a:solidFill>
                  <a:srgbClr val="33CC33"/>
                </a:solidFill>
                <a:latin typeface="Berlin Sans FB" pitchFamily="34" charset="0"/>
              </a:rPr>
              <a:t>    “Potres u Zagrebu desio se prije par dana i većina starih zgrada je porušeno, ali to možete gledati s dvije strane:Domovi su uništeni i ljudi nemaju gdje živjeli. Stare zgrade su se urušile kako bi mogle nastati nove i bolje. Nisu svi ljudi izgubili svoj stan u Zagrebu jer im je možda zgrada u boljem stanju. Ako je neki stanovnik u Zagrebu izgubio stan ne znači da je zauvijek postao siromah … ima puno dobrih i poštenih ljudi u Zagrebu koji će im pomoći i ponuditi smještaj dok si sami ne priušte stan. I vjerujte da smo imali velike sreće u nesreći – dobro da je potres izbio u 6 ujutro nego u 12 popodne dok su ljudi na poslu i dok tramvaji voze. Sada ste doživjeli potres najvjerojatnije 1. ili 2. put u životu … ali sada barem znate kako postupati kada izbije potres jer tko ne zna za opasnost – pogiba od nje”</a:t>
            </a:r>
          </a:p>
          <a:p>
            <a:pPr algn="just">
              <a:buNone/>
            </a:pPr>
            <a:r>
              <a:rPr lang="hr-HR" dirty="0" smtClean="0">
                <a:solidFill>
                  <a:srgbClr val="33CC33"/>
                </a:solidFill>
                <a:latin typeface="Berlin Sans FB" pitchFamily="34" charset="0"/>
              </a:rPr>
              <a:t>							Andro Suvajac</a:t>
            </a:r>
          </a:p>
          <a:p>
            <a:endParaRPr lang="hr-HR"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zervirano mjesto sadržaja 3" descr="C:\Users\OŠ Šenkovec\Downloads\2020-03-27_09-29-58-697.jpg"/>
          <p:cNvPicPr>
            <a:picLocks noGrp="1"/>
          </p:cNvPicPr>
          <p:nvPr>
            <p:ph sz="quarter" idx="1"/>
          </p:nvPr>
        </p:nvPicPr>
        <p:blipFill>
          <a:blip r:embed="rId2" cstate="print"/>
          <a:srcRect/>
          <a:stretch>
            <a:fillRect/>
          </a:stretch>
        </p:blipFill>
        <p:spPr bwMode="auto">
          <a:xfrm>
            <a:off x="1331640" y="1538922"/>
            <a:ext cx="6264695" cy="42976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zervirano mjesto sadržaja 3" descr="C:\Users\OŠ Šenkovec\Downloads\20200327_095345.jpg"/>
          <p:cNvPicPr>
            <a:picLocks noGrp="1"/>
          </p:cNvPicPr>
          <p:nvPr>
            <p:ph sz="quarter" idx="1"/>
          </p:nvPr>
        </p:nvPicPr>
        <p:blipFill>
          <a:blip r:embed="rId2" cstate="print"/>
          <a:srcRect/>
          <a:stretch>
            <a:fillRect/>
          </a:stretch>
        </p:blipFill>
        <p:spPr bwMode="auto">
          <a:xfrm>
            <a:off x="755576" y="1412776"/>
            <a:ext cx="5731625" cy="4301836"/>
          </a:xfrm>
          <a:prstGeom prst="rect">
            <a:avLst/>
          </a:prstGeom>
          <a:noFill/>
          <a:ln w="9525">
            <a:noFill/>
            <a:miter lim="800000"/>
            <a:headEnd/>
            <a:tailEnd/>
          </a:ln>
        </p:spPr>
      </p:pic>
      <p:sp>
        <p:nvSpPr>
          <p:cNvPr id="5" name="TekstniOkvir 4"/>
          <p:cNvSpPr txBox="1"/>
          <p:nvPr/>
        </p:nvSpPr>
        <p:spPr>
          <a:xfrm>
            <a:off x="6876256" y="2780928"/>
            <a:ext cx="1656184" cy="369332"/>
          </a:xfrm>
          <a:prstGeom prst="rect">
            <a:avLst/>
          </a:prstGeom>
          <a:noFill/>
        </p:spPr>
        <p:txBody>
          <a:bodyPr wrap="square" rtlCol="0">
            <a:spAutoFit/>
          </a:bodyPr>
          <a:lstStyle/>
          <a:p>
            <a:r>
              <a:rPr lang="hr-HR" dirty="0" smtClean="0">
                <a:latin typeface="Berlin Sans FB" pitchFamily="34" charset="0"/>
              </a:rPr>
              <a:t>Mateo Krištofić</a:t>
            </a:r>
            <a:endParaRPr lang="hr-HR" dirty="0">
              <a:latin typeface="Berlin Sans FB"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p:cNvSpPr>
            <a:spLocks noGrp="1"/>
          </p:cNvSpPr>
          <p:nvPr>
            <p:ph sz="quarter" idx="1"/>
          </p:nvPr>
        </p:nvSpPr>
        <p:spPr/>
        <p:txBody>
          <a:bodyPr>
            <a:normAutofit/>
          </a:bodyPr>
          <a:lstStyle/>
          <a:p>
            <a:pPr>
              <a:buNone/>
            </a:pPr>
            <a:endParaRPr lang="hr-HR" dirty="0" smtClean="0"/>
          </a:p>
          <a:p>
            <a:pPr>
              <a:buNone/>
            </a:pPr>
            <a:r>
              <a:rPr lang="hr-HR" dirty="0" smtClean="0"/>
              <a:t>	</a:t>
            </a:r>
            <a:r>
              <a:rPr lang="hr-HR" dirty="0" smtClean="0">
                <a:solidFill>
                  <a:schemeClr val="tx2">
                    <a:lumMod val="60000"/>
                    <a:lumOff val="40000"/>
                  </a:schemeClr>
                </a:solidFill>
                <a:latin typeface="Berlin Sans FB" pitchFamily="34" charset="0"/>
              </a:rPr>
              <a:t>			Poruka podrške </a:t>
            </a:r>
          </a:p>
          <a:p>
            <a:pPr>
              <a:buNone/>
            </a:pPr>
            <a:r>
              <a:rPr lang="hr-HR" dirty="0" smtClean="0">
                <a:solidFill>
                  <a:schemeClr val="tx2">
                    <a:lumMod val="60000"/>
                    <a:lumOff val="40000"/>
                  </a:schemeClr>
                </a:solidFill>
                <a:latin typeface="Berlin Sans FB" pitchFamily="34" charset="0"/>
              </a:rPr>
              <a:t>    “Trebamo biti odgovorni i surađivati. Čuvajmo jedni druge. Zahvaljujemo svima koji su nam pomogli u vrijeme ove katastrofe. Svi su nam u mislima. Sve što možemo učiniti je moliti se za ljude kojima je trenutno najteže.”</a:t>
            </a:r>
          </a:p>
          <a:p>
            <a:pPr>
              <a:buNone/>
            </a:pPr>
            <a:r>
              <a:rPr lang="hr-HR" dirty="0" smtClean="0">
                <a:solidFill>
                  <a:schemeClr val="tx2">
                    <a:lumMod val="60000"/>
                    <a:lumOff val="40000"/>
                  </a:schemeClr>
                </a:solidFill>
                <a:latin typeface="Berlin Sans FB" pitchFamily="34" charset="0"/>
              </a:rPr>
              <a:t>							Asja Radiković</a:t>
            </a:r>
          </a:p>
          <a:p>
            <a:endParaRPr lang="hr-HR"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p:cNvSpPr>
            <a:spLocks noGrp="1"/>
          </p:cNvSpPr>
          <p:nvPr>
            <p:ph sz="quarter" idx="1"/>
          </p:nvPr>
        </p:nvSpPr>
        <p:spPr>
          <a:xfrm>
            <a:off x="457200" y="1628800"/>
            <a:ext cx="8229600" cy="4528160"/>
          </a:xfrm>
        </p:spPr>
        <p:txBody>
          <a:bodyPr/>
          <a:lstStyle/>
          <a:p>
            <a:pPr>
              <a:buNone/>
            </a:pPr>
            <a:r>
              <a:rPr lang="hr-HR" dirty="0" smtClean="0"/>
              <a:t>			</a:t>
            </a:r>
            <a:r>
              <a:rPr lang="hr-HR" dirty="0" smtClean="0">
                <a:solidFill>
                  <a:srgbClr val="FFFF00"/>
                </a:solidFill>
                <a:latin typeface="Berlin Sans FB" pitchFamily="34" charset="0"/>
              </a:rPr>
              <a:t>	Poruka podrške</a:t>
            </a:r>
          </a:p>
          <a:p>
            <a:pPr>
              <a:buNone/>
            </a:pPr>
            <a:r>
              <a:rPr lang="hr-HR" dirty="0" smtClean="0">
                <a:solidFill>
                  <a:srgbClr val="FFFF00"/>
                </a:solidFill>
                <a:latin typeface="Berlin Sans FB" pitchFamily="34" charset="0"/>
              </a:rPr>
              <a:t>    “Dragi stradali, znam da vam je teško, no znajte da niste sami. Svi vas podržavamo i mislimo na vas. Možda mislite da je ovo kraj svijeta, ali niste jedini koji ovo proživljavate. Budite jaki, nedajte da vas ovo vrijeme slomi, mislite pozitivno. I opet, ovdje smo za vas, pomoći ćemo vam kako god možemo.”</a:t>
            </a:r>
          </a:p>
          <a:p>
            <a:pPr>
              <a:buNone/>
            </a:pPr>
            <a:r>
              <a:rPr lang="hr-HR" dirty="0" smtClean="0">
                <a:solidFill>
                  <a:srgbClr val="FFFF00"/>
                </a:solidFill>
                <a:latin typeface="Berlin Sans FB" pitchFamily="34" charset="0"/>
              </a:rPr>
              <a:t>							Dino Varga</a:t>
            </a:r>
          </a:p>
          <a:p>
            <a:endParaRPr lang="hr-HR"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zervirano mjesto sadržaja 3" descr="C:\Users\OŠ Šenkovec\Downloads\WP_20200327_10_10_37_Pro.jpg"/>
          <p:cNvPicPr>
            <a:picLocks noGrp="1"/>
          </p:cNvPicPr>
          <p:nvPr>
            <p:ph sz="quarter" idx="1"/>
          </p:nvPr>
        </p:nvPicPr>
        <p:blipFill>
          <a:blip r:embed="rId2" cstate="print"/>
          <a:srcRect/>
          <a:stretch>
            <a:fillRect/>
          </a:stretch>
        </p:blipFill>
        <p:spPr bwMode="auto">
          <a:xfrm>
            <a:off x="683568" y="1412776"/>
            <a:ext cx="6192688" cy="4176464"/>
          </a:xfrm>
          <a:prstGeom prst="rect">
            <a:avLst/>
          </a:prstGeom>
          <a:noFill/>
          <a:ln w="9525">
            <a:noFill/>
            <a:miter lim="800000"/>
            <a:headEnd/>
            <a:tailEnd/>
          </a:ln>
        </p:spPr>
      </p:pic>
      <p:sp>
        <p:nvSpPr>
          <p:cNvPr id="5" name="TekstniOkvir 4"/>
          <p:cNvSpPr txBox="1"/>
          <p:nvPr/>
        </p:nvSpPr>
        <p:spPr>
          <a:xfrm>
            <a:off x="7380312" y="2708920"/>
            <a:ext cx="1152128" cy="646331"/>
          </a:xfrm>
          <a:prstGeom prst="rect">
            <a:avLst/>
          </a:prstGeom>
          <a:noFill/>
        </p:spPr>
        <p:txBody>
          <a:bodyPr wrap="square" rtlCol="0">
            <a:spAutoFit/>
          </a:bodyPr>
          <a:lstStyle/>
          <a:p>
            <a:r>
              <a:rPr lang="hr-HR" dirty="0" smtClean="0">
                <a:latin typeface="Berlin Sans FB" pitchFamily="34" charset="0"/>
              </a:rPr>
              <a:t>Petar Sabolić</a:t>
            </a:r>
            <a:endParaRPr lang="hr-HR" dirty="0">
              <a:latin typeface="Berlin Sans FB"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zervirano mjesto sadržaja 4" descr="lž.png"/>
          <p:cNvPicPr>
            <a:picLocks noGrp="1" noChangeAspect="1"/>
          </p:cNvPicPr>
          <p:nvPr>
            <p:ph sz="quarter" idx="1"/>
          </p:nvPr>
        </p:nvPicPr>
        <p:blipFill>
          <a:blip r:embed="rId2" cstate="print"/>
          <a:stretch>
            <a:fillRect/>
          </a:stretch>
        </p:blipFill>
        <p:spPr>
          <a:xfrm>
            <a:off x="395536" y="1556792"/>
            <a:ext cx="8229600" cy="3023077"/>
          </a:xfrm>
        </p:spPr>
      </p:pic>
      <p:sp>
        <p:nvSpPr>
          <p:cNvPr id="6" name="TekstniOkvir 5"/>
          <p:cNvSpPr txBox="1"/>
          <p:nvPr/>
        </p:nvSpPr>
        <p:spPr>
          <a:xfrm>
            <a:off x="3995936" y="4941168"/>
            <a:ext cx="2808312" cy="369332"/>
          </a:xfrm>
          <a:prstGeom prst="rect">
            <a:avLst/>
          </a:prstGeom>
          <a:noFill/>
        </p:spPr>
        <p:txBody>
          <a:bodyPr wrap="square" rtlCol="0">
            <a:spAutoFit/>
          </a:bodyPr>
          <a:lstStyle/>
          <a:p>
            <a:r>
              <a:rPr lang="hr-HR" dirty="0" smtClean="0">
                <a:latin typeface="Arial Rounded MT Bold" pitchFamily="34" charset="0"/>
              </a:rPr>
              <a:t>Lea Žerjav</a:t>
            </a:r>
            <a:endParaRPr lang="hr-HR" dirty="0">
              <a:latin typeface="Arial Rounded MT Bold"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p:cNvSpPr>
            <a:spLocks noGrp="1"/>
          </p:cNvSpPr>
          <p:nvPr>
            <p:ph sz="quarter" idx="1"/>
          </p:nvPr>
        </p:nvSpPr>
        <p:spPr>
          <a:xfrm>
            <a:off x="395536" y="1268760"/>
            <a:ext cx="8424936" cy="4937760"/>
          </a:xfrm>
        </p:spPr>
        <p:txBody>
          <a:bodyPr>
            <a:normAutofit fontScale="70000" lnSpcReduction="20000"/>
          </a:bodyPr>
          <a:lstStyle/>
          <a:p>
            <a:pPr fontAlgn="base">
              <a:buNone/>
            </a:pPr>
            <a:r>
              <a:rPr lang="en-US" dirty="0" smtClean="0">
                <a:solidFill>
                  <a:schemeClr val="bg2">
                    <a:lumMod val="50000"/>
                  </a:schemeClr>
                </a:solidFill>
                <a:latin typeface="Berlin Sans FB" pitchFamily="34" charset="0"/>
              </a:rPr>
              <a:t>Dragi </a:t>
            </a:r>
            <a:r>
              <a:rPr lang="en-US" dirty="0" err="1" smtClean="0">
                <a:solidFill>
                  <a:schemeClr val="bg2">
                    <a:lumMod val="50000"/>
                  </a:schemeClr>
                </a:solidFill>
                <a:latin typeface="Berlin Sans FB" pitchFamily="34" charset="0"/>
              </a:rPr>
              <a:t>sugrađani</a:t>
            </a:r>
            <a:r>
              <a:rPr lang="en-US" dirty="0" smtClean="0">
                <a:solidFill>
                  <a:schemeClr val="bg2">
                    <a:lumMod val="50000"/>
                  </a:schemeClr>
                </a:solidFill>
                <a:latin typeface="Berlin Sans FB" pitchFamily="34" charset="0"/>
              </a:rPr>
              <a:t>, </a:t>
            </a:r>
            <a:r>
              <a:rPr lang="en-US" dirty="0" err="1" smtClean="0">
                <a:solidFill>
                  <a:schemeClr val="bg2">
                    <a:lumMod val="50000"/>
                  </a:schemeClr>
                </a:solidFill>
                <a:latin typeface="Berlin Sans FB" pitchFamily="34" charset="0"/>
              </a:rPr>
              <a:t>držite</a:t>
            </a:r>
            <a:r>
              <a:rPr lang="en-US" dirty="0" smtClean="0">
                <a:solidFill>
                  <a:schemeClr val="bg2">
                    <a:lumMod val="50000"/>
                  </a:schemeClr>
                </a:solidFill>
                <a:latin typeface="Berlin Sans FB" pitchFamily="34" charset="0"/>
              </a:rPr>
              <a:t> se!</a:t>
            </a:r>
            <a:r>
              <a:rPr lang="hr-HR" dirty="0" smtClean="0">
                <a:solidFill>
                  <a:schemeClr val="bg2">
                    <a:lumMod val="50000"/>
                  </a:schemeClr>
                </a:solidFill>
                <a:latin typeface="Berlin Sans FB" pitchFamily="34" charset="0"/>
              </a:rPr>
              <a:t> </a:t>
            </a:r>
          </a:p>
          <a:p>
            <a:pPr fontAlgn="base">
              <a:buNone/>
            </a:pPr>
            <a:r>
              <a:rPr lang="en-US" dirty="0" smtClean="0">
                <a:solidFill>
                  <a:schemeClr val="bg2">
                    <a:lumMod val="50000"/>
                  </a:schemeClr>
                </a:solidFill>
                <a:latin typeface="Berlin Sans FB" pitchFamily="34" charset="0"/>
              </a:rPr>
              <a:t> </a:t>
            </a:r>
            <a:endParaRPr lang="hr-HR" dirty="0" smtClean="0">
              <a:solidFill>
                <a:schemeClr val="bg2">
                  <a:lumMod val="50000"/>
                </a:schemeClr>
              </a:solidFill>
              <a:latin typeface="Berlin Sans FB" pitchFamily="34" charset="0"/>
            </a:endParaRPr>
          </a:p>
          <a:p>
            <a:pPr fontAlgn="base">
              <a:buNone/>
            </a:pPr>
            <a:r>
              <a:rPr lang="hr-HR" dirty="0" smtClean="0">
                <a:solidFill>
                  <a:schemeClr val="bg2">
                    <a:lumMod val="50000"/>
                  </a:schemeClr>
                </a:solidFill>
                <a:latin typeface="Berlin Sans FB" pitchFamily="34" charset="0"/>
              </a:rPr>
              <a:t> “</a:t>
            </a:r>
            <a:r>
              <a:rPr lang="en-US" dirty="0" err="1" smtClean="0">
                <a:solidFill>
                  <a:schemeClr val="bg2">
                    <a:lumMod val="50000"/>
                  </a:schemeClr>
                </a:solidFill>
                <a:latin typeface="Berlin Sans FB" pitchFamily="34" charset="0"/>
              </a:rPr>
              <a:t>Znamo</a:t>
            </a:r>
            <a:r>
              <a:rPr lang="en-US" dirty="0" smtClean="0">
                <a:solidFill>
                  <a:schemeClr val="bg2">
                    <a:lumMod val="50000"/>
                  </a:schemeClr>
                </a:solidFill>
                <a:latin typeface="Berlin Sans FB" pitchFamily="34" charset="0"/>
              </a:rPr>
              <a:t> </a:t>
            </a:r>
            <a:r>
              <a:rPr lang="en-US" dirty="0" err="1" smtClean="0">
                <a:solidFill>
                  <a:schemeClr val="bg2">
                    <a:lumMod val="50000"/>
                  </a:schemeClr>
                </a:solidFill>
                <a:latin typeface="Berlin Sans FB" pitchFamily="34" charset="0"/>
              </a:rPr>
              <a:t>daje</a:t>
            </a:r>
            <a:r>
              <a:rPr lang="en-US" dirty="0" smtClean="0">
                <a:solidFill>
                  <a:schemeClr val="bg2">
                    <a:lumMod val="50000"/>
                  </a:schemeClr>
                </a:solidFill>
                <a:latin typeface="Berlin Sans FB" pitchFamily="34" charset="0"/>
              </a:rPr>
              <a:t> </a:t>
            </a:r>
            <a:r>
              <a:rPr lang="en-US" dirty="0" err="1" smtClean="0">
                <a:solidFill>
                  <a:schemeClr val="bg2">
                    <a:lumMod val="50000"/>
                  </a:schemeClr>
                </a:solidFill>
                <a:latin typeface="Berlin Sans FB" pitchFamily="34" charset="0"/>
              </a:rPr>
              <a:t>ovo</a:t>
            </a:r>
            <a:r>
              <a:rPr lang="en-US" dirty="0" smtClean="0">
                <a:solidFill>
                  <a:schemeClr val="bg2">
                    <a:lumMod val="50000"/>
                  </a:schemeClr>
                </a:solidFill>
                <a:latin typeface="Berlin Sans FB" pitchFamily="34" charset="0"/>
              </a:rPr>
              <a:t> </a:t>
            </a:r>
            <a:r>
              <a:rPr lang="en-US" dirty="0" err="1" smtClean="0">
                <a:solidFill>
                  <a:schemeClr val="bg2">
                    <a:lumMod val="50000"/>
                  </a:schemeClr>
                </a:solidFill>
                <a:latin typeface="Berlin Sans FB" pitchFamily="34" charset="0"/>
              </a:rPr>
              <a:t>razdoblje</a:t>
            </a:r>
            <a:r>
              <a:rPr lang="en-US" dirty="0" smtClean="0">
                <a:solidFill>
                  <a:schemeClr val="bg2">
                    <a:lumMod val="50000"/>
                  </a:schemeClr>
                </a:solidFill>
                <a:latin typeface="Berlin Sans FB" pitchFamily="34" charset="0"/>
              </a:rPr>
              <a:t>  </a:t>
            </a:r>
            <a:r>
              <a:rPr lang="en-US" dirty="0" err="1" smtClean="0">
                <a:solidFill>
                  <a:schemeClr val="bg2">
                    <a:lumMod val="50000"/>
                  </a:schemeClr>
                </a:solidFill>
                <a:latin typeface="Berlin Sans FB" pitchFamily="34" charset="0"/>
              </a:rPr>
              <a:t>naporno</a:t>
            </a:r>
            <a:r>
              <a:rPr lang="en-US" dirty="0" smtClean="0">
                <a:solidFill>
                  <a:schemeClr val="bg2">
                    <a:lumMod val="50000"/>
                  </a:schemeClr>
                </a:solidFill>
                <a:latin typeface="Berlin Sans FB" pitchFamily="34" charset="0"/>
              </a:rPr>
              <a:t> </a:t>
            </a:r>
            <a:r>
              <a:rPr lang="en-US" dirty="0" err="1" smtClean="0">
                <a:solidFill>
                  <a:schemeClr val="bg2">
                    <a:lumMod val="50000"/>
                  </a:schemeClr>
                </a:solidFill>
                <a:latin typeface="Berlin Sans FB" pitchFamily="34" charset="0"/>
              </a:rPr>
              <a:t>i</a:t>
            </a:r>
            <a:r>
              <a:rPr lang="en-US" dirty="0" smtClean="0">
                <a:solidFill>
                  <a:schemeClr val="bg2">
                    <a:lumMod val="50000"/>
                  </a:schemeClr>
                </a:solidFill>
                <a:latin typeface="Berlin Sans FB" pitchFamily="34" charset="0"/>
              </a:rPr>
              <a:t> </a:t>
            </a:r>
            <a:r>
              <a:rPr lang="en-US" dirty="0" err="1" smtClean="0">
                <a:solidFill>
                  <a:schemeClr val="bg2">
                    <a:lumMod val="50000"/>
                  </a:schemeClr>
                </a:solidFill>
                <a:latin typeface="Berlin Sans FB" pitchFamily="34" charset="0"/>
              </a:rPr>
              <a:t>stresno</a:t>
            </a:r>
            <a:r>
              <a:rPr lang="en-US" dirty="0" smtClean="0">
                <a:solidFill>
                  <a:schemeClr val="bg2">
                    <a:lumMod val="50000"/>
                  </a:schemeClr>
                </a:solidFill>
                <a:latin typeface="Berlin Sans FB" pitchFamily="34" charset="0"/>
              </a:rPr>
              <a:t> </a:t>
            </a:r>
            <a:r>
              <a:rPr lang="en-US" dirty="0" err="1" smtClean="0">
                <a:solidFill>
                  <a:schemeClr val="bg2">
                    <a:lumMod val="50000"/>
                  </a:schemeClr>
                </a:solidFill>
                <a:latin typeface="Berlin Sans FB" pitchFamily="34" charset="0"/>
              </a:rPr>
              <a:t>za</a:t>
            </a:r>
            <a:r>
              <a:rPr lang="en-US" dirty="0" smtClean="0">
                <a:solidFill>
                  <a:schemeClr val="bg2">
                    <a:lumMod val="50000"/>
                  </a:schemeClr>
                </a:solidFill>
                <a:latin typeface="Berlin Sans FB" pitchFamily="34" charset="0"/>
              </a:rPr>
              <a:t> </a:t>
            </a:r>
            <a:r>
              <a:rPr lang="en-US" dirty="0" err="1" smtClean="0">
                <a:solidFill>
                  <a:schemeClr val="bg2">
                    <a:lumMod val="50000"/>
                  </a:schemeClr>
                </a:solidFill>
                <a:latin typeface="Berlin Sans FB" pitchFamily="34" charset="0"/>
              </a:rPr>
              <a:t>sve</a:t>
            </a:r>
            <a:r>
              <a:rPr lang="en-US" dirty="0" smtClean="0">
                <a:solidFill>
                  <a:schemeClr val="bg2">
                    <a:lumMod val="50000"/>
                  </a:schemeClr>
                </a:solidFill>
                <a:latin typeface="Berlin Sans FB" pitchFamily="34" charset="0"/>
              </a:rPr>
              <a:t> </a:t>
            </a:r>
            <a:r>
              <a:rPr lang="en-US" dirty="0" err="1" smtClean="0">
                <a:solidFill>
                  <a:schemeClr val="bg2">
                    <a:lumMod val="50000"/>
                  </a:schemeClr>
                </a:solidFill>
                <a:latin typeface="Berlin Sans FB" pitchFamily="34" charset="0"/>
              </a:rPr>
              <a:t>nas</a:t>
            </a:r>
            <a:r>
              <a:rPr lang="en-US" dirty="0" smtClean="0">
                <a:solidFill>
                  <a:schemeClr val="bg2">
                    <a:lumMod val="50000"/>
                  </a:schemeClr>
                </a:solidFill>
                <a:latin typeface="Berlin Sans FB" pitchFamily="34" charset="0"/>
              </a:rPr>
              <a:t>. Ne d</a:t>
            </a:r>
            <a:r>
              <a:rPr lang="hr-HR" dirty="0" smtClean="0">
                <a:solidFill>
                  <a:schemeClr val="bg2">
                    <a:lumMod val="50000"/>
                  </a:schemeClr>
                </a:solidFill>
                <a:latin typeface="Berlin Sans FB" pitchFamily="34" charset="0"/>
              </a:rPr>
              <a:t>aj</a:t>
            </a:r>
            <a:r>
              <a:rPr lang="en-US" dirty="0" err="1" smtClean="0">
                <a:solidFill>
                  <a:schemeClr val="bg2">
                    <a:lumMod val="50000"/>
                  </a:schemeClr>
                </a:solidFill>
                <a:latin typeface="Berlin Sans FB" pitchFamily="34" charset="0"/>
              </a:rPr>
              <a:t>te</a:t>
            </a:r>
            <a:r>
              <a:rPr lang="en-US" dirty="0" smtClean="0">
                <a:solidFill>
                  <a:schemeClr val="bg2">
                    <a:lumMod val="50000"/>
                  </a:schemeClr>
                </a:solidFill>
                <a:latin typeface="Berlin Sans FB" pitchFamily="34" charset="0"/>
              </a:rPr>
              <a:t> se </a:t>
            </a:r>
            <a:r>
              <a:rPr lang="en-US" dirty="0" err="1" smtClean="0">
                <a:solidFill>
                  <a:schemeClr val="bg2">
                    <a:lumMod val="50000"/>
                  </a:schemeClr>
                </a:solidFill>
                <a:latin typeface="Berlin Sans FB" pitchFamily="34" charset="0"/>
              </a:rPr>
              <a:t>smest</a:t>
            </a:r>
            <a:r>
              <a:rPr lang="hr-HR" dirty="0" smtClean="0">
                <a:solidFill>
                  <a:schemeClr val="bg2">
                    <a:lumMod val="50000"/>
                  </a:schemeClr>
                </a:solidFill>
                <a:latin typeface="Berlin Sans FB" pitchFamily="34" charset="0"/>
              </a:rPr>
              <a:t>i!</a:t>
            </a:r>
            <a:r>
              <a:rPr lang="en-US" dirty="0" smtClean="0">
                <a:solidFill>
                  <a:schemeClr val="bg2">
                    <a:lumMod val="50000"/>
                  </a:schemeClr>
                </a:solidFill>
                <a:latin typeface="Berlin Sans FB" pitchFamily="34" charset="0"/>
              </a:rPr>
              <a:t> </a:t>
            </a:r>
            <a:r>
              <a:rPr lang="en-US" dirty="0" err="1" smtClean="0">
                <a:solidFill>
                  <a:schemeClr val="bg2">
                    <a:lumMod val="50000"/>
                  </a:schemeClr>
                </a:solidFill>
                <a:latin typeface="Berlin Sans FB" pitchFamily="34" charset="0"/>
              </a:rPr>
              <a:t>Nikako</a:t>
            </a:r>
            <a:r>
              <a:rPr lang="en-US" dirty="0" smtClean="0">
                <a:solidFill>
                  <a:schemeClr val="bg2">
                    <a:lumMod val="50000"/>
                  </a:schemeClr>
                </a:solidFill>
                <a:latin typeface="Berlin Sans FB" pitchFamily="34" charset="0"/>
              </a:rPr>
              <a:t> ne </a:t>
            </a:r>
            <a:r>
              <a:rPr lang="en-US" dirty="0" err="1" smtClean="0">
                <a:solidFill>
                  <a:schemeClr val="bg2">
                    <a:lumMod val="50000"/>
                  </a:schemeClr>
                </a:solidFill>
                <a:latin typeface="Berlin Sans FB" pitchFamily="34" charset="0"/>
              </a:rPr>
              <a:t>smijemo</a:t>
            </a:r>
            <a:r>
              <a:rPr lang="en-US" dirty="0" smtClean="0">
                <a:solidFill>
                  <a:schemeClr val="bg2">
                    <a:lumMod val="50000"/>
                  </a:schemeClr>
                </a:solidFill>
                <a:latin typeface="Berlin Sans FB" pitchFamily="34" charset="0"/>
              </a:rPr>
              <a:t> </a:t>
            </a:r>
            <a:r>
              <a:rPr lang="en-US" dirty="0" err="1" smtClean="0">
                <a:solidFill>
                  <a:schemeClr val="bg2">
                    <a:lumMod val="50000"/>
                  </a:schemeClr>
                </a:solidFill>
                <a:latin typeface="Berlin Sans FB" pitchFamily="34" charset="0"/>
              </a:rPr>
              <a:t>odustati</a:t>
            </a:r>
            <a:r>
              <a:rPr lang="en-US" dirty="0" smtClean="0">
                <a:solidFill>
                  <a:schemeClr val="bg2">
                    <a:lumMod val="50000"/>
                  </a:schemeClr>
                </a:solidFill>
                <a:latin typeface="Berlin Sans FB" pitchFamily="34" charset="0"/>
              </a:rPr>
              <a:t>, </a:t>
            </a:r>
            <a:r>
              <a:rPr lang="en-US" dirty="0" err="1" smtClean="0">
                <a:solidFill>
                  <a:schemeClr val="bg2">
                    <a:lumMod val="50000"/>
                  </a:schemeClr>
                </a:solidFill>
                <a:latin typeface="Berlin Sans FB" pitchFamily="34" charset="0"/>
              </a:rPr>
              <a:t>moramo</a:t>
            </a:r>
            <a:r>
              <a:rPr lang="en-US" dirty="0" smtClean="0">
                <a:solidFill>
                  <a:schemeClr val="bg2">
                    <a:lumMod val="50000"/>
                  </a:schemeClr>
                </a:solidFill>
                <a:latin typeface="Berlin Sans FB" pitchFamily="34" charset="0"/>
              </a:rPr>
              <a:t> </a:t>
            </a:r>
            <a:r>
              <a:rPr lang="en-US" dirty="0" err="1" smtClean="0">
                <a:solidFill>
                  <a:schemeClr val="bg2">
                    <a:lumMod val="50000"/>
                  </a:schemeClr>
                </a:solidFill>
                <a:latin typeface="Berlin Sans FB" pitchFamily="34" charset="0"/>
              </a:rPr>
              <a:t>biti</a:t>
            </a:r>
            <a:r>
              <a:rPr lang="en-US" dirty="0" smtClean="0">
                <a:solidFill>
                  <a:schemeClr val="bg2">
                    <a:lumMod val="50000"/>
                  </a:schemeClr>
                </a:solidFill>
                <a:latin typeface="Berlin Sans FB" pitchFamily="34" charset="0"/>
              </a:rPr>
              <a:t> </a:t>
            </a:r>
            <a:r>
              <a:rPr lang="en-US" dirty="0" err="1" smtClean="0">
                <a:solidFill>
                  <a:schemeClr val="bg2">
                    <a:lumMod val="50000"/>
                  </a:schemeClr>
                </a:solidFill>
                <a:latin typeface="Berlin Sans FB" pitchFamily="34" charset="0"/>
              </a:rPr>
              <a:t>otporni</a:t>
            </a:r>
            <a:r>
              <a:rPr lang="en-US" dirty="0" smtClean="0">
                <a:solidFill>
                  <a:schemeClr val="bg2">
                    <a:lumMod val="50000"/>
                  </a:schemeClr>
                </a:solidFill>
                <a:latin typeface="Berlin Sans FB" pitchFamily="34" charset="0"/>
              </a:rPr>
              <a:t> </a:t>
            </a:r>
            <a:r>
              <a:rPr lang="en-US" dirty="0" err="1" smtClean="0">
                <a:solidFill>
                  <a:schemeClr val="bg2">
                    <a:lumMod val="50000"/>
                  </a:schemeClr>
                </a:solidFill>
                <a:latin typeface="Berlin Sans FB" pitchFamily="34" charset="0"/>
              </a:rPr>
              <a:t>na</a:t>
            </a:r>
            <a:r>
              <a:rPr lang="en-US" dirty="0" smtClean="0">
                <a:solidFill>
                  <a:schemeClr val="bg2">
                    <a:lumMod val="50000"/>
                  </a:schemeClr>
                </a:solidFill>
                <a:latin typeface="Berlin Sans FB" pitchFamily="34" charset="0"/>
              </a:rPr>
              <a:t> </a:t>
            </a:r>
            <a:r>
              <a:rPr lang="en-US" dirty="0" err="1" smtClean="0">
                <a:solidFill>
                  <a:schemeClr val="bg2">
                    <a:lumMod val="50000"/>
                  </a:schemeClr>
                </a:solidFill>
                <a:latin typeface="Berlin Sans FB" pitchFamily="34" charset="0"/>
              </a:rPr>
              <a:t>sve</a:t>
            </a:r>
            <a:r>
              <a:rPr lang="en-US" dirty="0" smtClean="0">
                <a:solidFill>
                  <a:schemeClr val="bg2">
                    <a:lumMod val="50000"/>
                  </a:schemeClr>
                </a:solidFill>
                <a:latin typeface="Berlin Sans FB" pitchFamily="34" charset="0"/>
              </a:rPr>
              <a:t> </a:t>
            </a:r>
            <a:r>
              <a:rPr lang="en-US" dirty="0" err="1" smtClean="0">
                <a:solidFill>
                  <a:schemeClr val="bg2">
                    <a:lumMod val="50000"/>
                  </a:schemeClr>
                </a:solidFill>
                <a:latin typeface="Berlin Sans FB" pitchFamily="34" charset="0"/>
              </a:rPr>
              <a:t>što</a:t>
            </a:r>
            <a:r>
              <a:rPr lang="en-US" dirty="0" smtClean="0">
                <a:solidFill>
                  <a:schemeClr val="bg2">
                    <a:lumMod val="50000"/>
                  </a:schemeClr>
                </a:solidFill>
                <a:latin typeface="Berlin Sans FB" pitchFamily="34" charset="0"/>
              </a:rPr>
              <a:t> se </a:t>
            </a:r>
            <a:r>
              <a:rPr lang="en-US" dirty="0" err="1" smtClean="0">
                <a:solidFill>
                  <a:schemeClr val="bg2">
                    <a:lumMod val="50000"/>
                  </a:schemeClr>
                </a:solidFill>
                <a:latin typeface="Berlin Sans FB" pitchFamily="34" charset="0"/>
              </a:rPr>
              <a:t>događa</a:t>
            </a:r>
            <a:r>
              <a:rPr lang="en-US" dirty="0" smtClean="0">
                <a:solidFill>
                  <a:schemeClr val="bg2">
                    <a:lumMod val="50000"/>
                  </a:schemeClr>
                </a:solidFill>
                <a:latin typeface="Berlin Sans FB" pitchFamily="34" charset="0"/>
              </a:rPr>
              <a:t>, </a:t>
            </a:r>
            <a:r>
              <a:rPr lang="en-US" dirty="0" err="1" smtClean="0">
                <a:solidFill>
                  <a:schemeClr val="bg2">
                    <a:lumMod val="50000"/>
                  </a:schemeClr>
                </a:solidFill>
                <a:latin typeface="Berlin Sans FB" pitchFamily="34" charset="0"/>
              </a:rPr>
              <a:t>ali</a:t>
            </a:r>
            <a:r>
              <a:rPr lang="en-US" dirty="0" smtClean="0">
                <a:solidFill>
                  <a:schemeClr val="bg2">
                    <a:lumMod val="50000"/>
                  </a:schemeClr>
                </a:solidFill>
                <a:latin typeface="Berlin Sans FB" pitchFamily="34" charset="0"/>
              </a:rPr>
              <a:t> </a:t>
            </a:r>
            <a:r>
              <a:rPr lang="en-US" dirty="0" err="1" smtClean="0">
                <a:solidFill>
                  <a:schemeClr val="bg2">
                    <a:lumMod val="50000"/>
                  </a:schemeClr>
                </a:solidFill>
                <a:latin typeface="Berlin Sans FB" pitchFamily="34" charset="0"/>
              </a:rPr>
              <a:t>i</a:t>
            </a:r>
            <a:r>
              <a:rPr lang="en-US" dirty="0" smtClean="0">
                <a:solidFill>
                  <a:schemeClr val="bg2">
                    <a:lumMod val="50000"/>
                  </a:schemeClr>
                </a:solidFill>
                <a:latin typeface="Berlin Sans FB" pitchFamily="34" charset="0"/>
              </a:rPr>
              <a:t> </a:t>
            </a:r>
            <a:r>
              <a:rPr lang="en-US" dirty="0" err="1" smtClean="0">
                <a:solidFill>
                  <a:schemeClr val="bg2">
                    <a:lumMod val="50000"/>
                  </a:schemeClr>
                </a:solidFill>
                <a:latin typeface="Berlin Sans FB" pitchFamily="34" charset="0"/>
              </a:rPr>
              <a:t>na</a:t>
            </a:r>
            <a:r>
              <a:rPr lang="en-US" dirty="0" smtClean="0">
                <a:solidFill>
                  <a:schemeClr val="bg2">
                    <a:lumMod val="50000"/>
                  </a:schemeClr>
                </a:solidFill>
                <a:latin typeface="Berlin Sans FB" pitchFamily="34" charset="0"/>
              </a:rPr>
              <a:t> </a:t>
            </a:r>
            <a:r>
              <a:rPr lang="en-US" dirty="0" err="1" smtClean="0">
                <a:solidFill>
                  <a:schemeClr val="bg2">
                    <a:lumMod val="50000"/>
                  </a:schemeClr>
                </a:solidFill>
                <a:latin typeface="Berlin Sans FB" pitchFamily="34" charset="0"/>
              </a:rPr>
              <a:t>ono</a:t>
            </a:r>
            <a:r>
              <a:rPr lang="en-US" dirty="0" smtClean="0">
                <a:solidFill>
                  <a:schemeClr val="bg2">
                    <a:lumMod val="50000"/>
                  </a:schemeClr>
                </a:solidFill>
                <a:latin typeface="Berlin Sans FB" pitchFamily="34" charset="0"/>
              </a:rPr>
              <a:t> </a:t>
            </a:r>
            <a:r>
              <a:rPr lang="en-US" dirty="0" err="1" smtClean="0">
                <a:solidFill>
                  <a:schemeClr val="bg2">
                    <a:lumMod val="50000"/>
                  </a:schemeClr>
                </a:solidFill>
                <a:latin typeface="Berlin Sans FB" pitchFamily="34" charset="0"/>
              </a:rPr>
              <a:t>što</a:t>
            </a:r>
            <a:r>
              <a:rPr lang="en-US" dirty="0" smtClean="0">
                <a:solidFill>
                  <a:schemeClr val="bg2">
                    <a:lumMod val="50000"/>
                  </a:schemeClr>
                </a:solidFill>
                <a:latin typeface="Berlin Sans FB" pitchFamily="34" charset="0"/>
              </a:rPr>
              <a:t> </a:t>
            </a:r>
            <a:r>
              <a:rPr lang="en-US" dirty="0" err="1" smtClean="0">
                <a:solidFill>
                  <a:schemeClr val="bg2">
                    <a:lumMod val="50000"/>
                  </a:schemeClr>
                </a:solidFill>
                <a:latin typeface="Berlin Sans FB" pitchFamily="34" charset="0"/>
              </a:rPr>
              <a:t>će</a:t>
            </a:r>
            <a:r>
              <a:rPr lang="en-US" dirty="0" smtClean="0">
                <a:solidFill>
                  <a:schemeClr val="bg2">
                    <a:lumMod val="50000"/>
                  </a:schemeClr>
                </a:solidFill>
                <a:latin typeface="Berlin Sans FB" pitchFamily="34" charset="0"/>
              </a:rPr>
              <a:t> </a:t>
            </a:r>
            <a:r>
              <a:rPr lang="en-US" dirty="0" err="1" smtClean="0">
                <a:solidFill>
                  <a:schemeClr val="bg2">
                    <a:lumMod val="50000"/>
                  </a:schemeClr>
                </a:solidFill>
                <a:latin typeface="Berlin Sans FB" pitchFamily="34" charset="0"/>
              </a:rPr>
              <a:t>sedogoditi</a:t>
            </a:r>
            <a:r>
              <a:rPr lang="en-US" dirty="0" smtClean="0">
                <a:solidFill>
                  <a:schemeClr val="bg2">
                    <a:lumMod val="50000"/>
                  </a:schemeClr>
                </a:solidFill>
                <a:latin typeface="Berlin Sans FB" pitchFamily="34" charset="0"/>
              </a:rPr>
              <a:t>... </a:t>
            </a:r>
            <a:endParaRPr lang="hr-HR" dirty="0" smtClean="0">
              <a:solidFill>
                <a:schemeClr val="bg2">
                  <a:lumMod val="50000"/>
                </a:schemeClr>
              </a:solidFill>
              <a:latin typeface="Berlin Sans FB" pitchFamily="34" charset="0"/>
            </a:endParaRPr>
          </a:p>
          <a:p>
            <a:pPr fontAlgn="base">
              <a:buNone/>
            </a:pPr>
            <a:r>
              <a:rPr lang="hr-HR" dirty="0" smtClean="0">
                <a:solidFill>
                  <a:schemeClr val="bg2">
                    <a:lumMod val="50000"/>
                  </a:schemeClr>
                </a:solidFill>
                <a:latin typeface="Berlin Sans FB" pitchFamily="34" charset="0"/>
              </a:rPr>
              <a:t>     </a:t>
            </a:r>
            <a:r>
              <a:rPr lang="en-US" dirty="0" err="1" smtClean="0">
                <a:solidFill>
                  <a:schemeClr val="bg2">
                    <a:lumMod val="50000"/>
                  </a:schemeClr>
                </a:solidFill>
                <a:latin typeface="Berlin Sans FB" pitchFamily="34" charset="0"/>
              </a:rPr>
              <a:t>Ove</a:t>
            </a:r>
            <a:r>
              <a:rPr lang="en-US" dirty="0" smtClean="0">
                <a:solidFill>
                  <a:schemeClr val="bg2">
                    <a:lumMod val="50000"/>
                  </a:schemeClr>
                </a:solidFill>
                <a:latin typeface="Berlin Sans FB" pitchFamily="34" charset="0"/>
              </a:rPr>
              <a:t> </a:t>
            </a:r>
            <a:r>
              <a:rPr lang="en-US" dirty="0" err="1" smtClean="0">
                <a:solidFill>
                  <a:schemeClr val="bg2">
                    <a:lumMod val="50000"/>
                  </a:schemeClr>
                </a:solidFill>
                <a:latin typeface="Berlin Sans FB" pitchFamily="34" charset="0"/>
              </a:rPr>
              <a:t>sve</a:t>
            </a:r>
            <a:r>
              <a:rPr lang="en-US" dirty="0" smtClean="0">
                <a:solidFill>
                  <a:schemeClr val="bg2">
                    <a:lumMod val="50000"/>
                  </a:schemeClr>
                </a:solidFill>
                <a:latin typeface="Berlin Sans FB" pitchFamily="34" charset="0"/>
              </a:rPr>
              <a:t> </a:t>
            </a:r>
            <a:r>
              <a:rPr lang="en-US" dirty="0" err="1" smtClean="0">
                <a:solidFill>
                  <a:schemeClr val="bg2">
                    <a:lumMod val="50000"/>
                  </a:schemeClr>
                </a:solidFill>
                <a:latin typeface="Berlin Sans FB" pitchFamily="34" charset="0"/>
              </a:rPr>
              <a:t>neprilike</a:t>
            </a:r>
            <a:r>
              <a:rPr lang="en-US" dirty="0" smtClean="0">
                <a:solidFill>
                  <a:schemeClr val="bg2">
                    <a:lumMod val="50000"/>
                  </a:schemeClr>
                </a:solidFill>
                <a:latin typeface="Berlin Sans FB" pitchFamily="34" charset="0"/>
              </a:rPr>
              <a:t> </a:t>
            </a:r>
            <a:r>
              <a:rPr lang="en-US" dirty="0" err="1" smtClean="0">
                <a:solidFill>
                  <a:schemeClr val="bg2">
                    <a:lumMod val="50000"/>
                  </a:schemeClr>
                </a:solidFill>
                <a:latin typeface="Berlin Sans FB" pitchFamily="34" charset="0"/>
              </a:rPr>
              <a:t>či</a:t>
            </a:r>
            <a:r>
              <a:rPr lang="hr-HR" dirty="0" smtClean="0">
                <a:solidFill>
                  <a:schemeClr val="bg2">
                    <a:lumMod val="50000"/>
                  </a:schemeClr>
                </a:solidFill>
                <a:latin typeface="Berlin Sans FB" pitchFamily="34" charset="0"/>
              </a:rPr>
              <a:t>n</a:t>
            </a:r>
            <a:r>
              <a:rPr lang="en-US" dirty="0" smtClean="0">
                <a:solidFill>
                  <a:schemeClr val="bg2">
                    <a:lumMod val="50000"/>
                  </a:schemeClr>
                </a:solidFill>
                <a:latin typeface="Berlin Sans FB" pitchFamily="34" charset="0"/>
              </a:rPr>
              <a:t>e </a:t>
            </a:r>
            <a:r>
              <a:rPr lang="en-US" dirty="0" err="1" smtClean="0">
                <a:solidFill>
                  <a:schemeClr val="bg2">
                    <a:lumMod val="50000"/>
                  </a:schemeClr>
                </a:solidFill>
                <a:latin typeface="Berlin Sans FB" pitchFamily="34" charset="0"/>
              </a:rPr>
              <a:t>nas</a:t>
            </a:r>
            <a:r>
              <a:rPr lang="en-US" dirty="0" smtClean="0">
                <a:solidFill>
                  <a:schemeClr val="bg2">
                    <a:lumMod val="50000"/>
                  </a:schemeClr>
                </a:solidFill>
                <a:latin typeface="Berlin Sans FB" pitchFamily="34" charset="0"/>
              </a:rPr>
              <a:t> </a:t>
            </a:r>
            <a:r>
              <a:rPr lang="en-US" dirty="0" err="1" smtClean="0">
                <a:solidFill>
                  <a:schemeClr val="bg2">
                    <a:lumMod val="50000"/>
                  </a:schemeClr>
                </a:solidFill>
                <a:latin typeface="Berlin Sans FB" pitchFamily="34" charset="0"/>
              </a:rPr>
              <a:t>jačima</a:t>
            </a:r>
            <a:r>
              <a:rPr lang="en-US" dirty="0" smtClean="0">
                <a:solidFill>
                  <a:schemeClr val="bg2">
                    <a:lumMod val="50000"/>
                  </a:schemeClr>
                </a:solidFill>
                <a:latin typeface="Berlin Sans FB" pitchFamily="34" charset="0"/>
              </a:rPr>
              <a:t>. </a:t>
            </a:r>
            <a:r>
              <a:rPr lang="en-US" dirty="0" err="1" smtClean="0">
                <a:solidFill>
                  <a:schemeClr val="bg2">
                    <a:lumMod val="50000"/>
                  </a:schemeClr>
                </a:solidFill>
                <a:latin typeface="Berlin Sans FB" pitchFamily="34" charset="0"/>
              </a:rPr>
              <a:t>Znamo</a:t>
            </a:r>
            <a:r>
              <a:rPr lang="en-US" dirty="0" smtClean="0">
                <a:solidFill>
                  <a:schemeClr val="bg2">
                    <a:lumMod val="50000"/>
                  </a:schemeClr>
                </a:solidFill>
                <a:latin typeface="Berlin Sans FB" pitchFamily="34" charset="0"/>
              </a:rPr>
              <a:t> </a:t>
            </a:r>
            <a:r>
              <a:rPr lang="en-US" dirty="0" err="1" smtClean="0">
                <a:solidFill>
                  <a:schemeClr val="bg2">
                    <a:lumMod val="50000"/>
                  </a:schemeClr>
                </a:solidFill>
                <a:latin typeface="Berlin Sans FB" pitchFamily="34" charset="0"/>
              </a:rPr>
              <a:t>da</a:t>
            </a:r>
            <a:r>
              <a:rPr lang="en-US" dirty="0" smtClean="0">
                <a:solidFill>
                  <a:schemeClr val="bg2">
                    <a:lumMod val="50000"/>
                  </a:schemeClr>
                </a:solidFill>
                <a:latin typeface="Berlin Sans FB" pitchFamily="34" charset="0"/>
              </a:rPr>
              <a:t> </a:t>
            </a:r>
            <a:r>
              <a:rPr lang="en-US" dirty="0" err="1" smtClean="0">
                <a:solidFill>
                  <a:schemeClr val="bg2">
                    <a:lumMod val="50000"/>
                  </a:schemeClr>
                </a:solidFill>
                <a:latin typeface="Berlin Sans FB" pitchFamily="34" charset="0"/>
              </a:rPr>
              <a:t>smo</a:t>
            </a:r>
            <a:r>
              <a:rPr lang="en-US" dirty="0" smtClean="0">
                <a:solidFill>
                  <a:schemeClr val="bg2">
                    <a:lumMod val="50000"/>
                  </a:schemeClr>
                </a:solidFill>
                <a:latin typeface="Berlin Sans FB" pitchFamily="34" charset="0"/>
              </a:rPr>
              <a:t> </a:t>
            </a:r>
            <a:r>
              <a:rPr lang="en-US" dirty="0" err="1" smtClean="0">
                <a:solidFill>
                  <a:schemeClr val="bg2">
                    <a:lumMod val="50000"/>
                  </a:schemeClr>
                </a:solidFill>
                <a:latin typeface="Berlin Sans FB" pitchFamily="34" charset="0"/>
              </a:rPr>
              <a:t>puno</a:t>
            </a:r>
            <a:r>
              <a:rPr lang="en-US" dirty="0" smtClean="0">
                <a:solidFill>
                  <a:schemeClr val="bg2">
                    <a:lumMod val="50000"/>
                  </a:schemeClr>
                </a:solidFill>
                <a:latin typeface="Berlin Sans FB" pitchFamily="34" charset="0"/>
              </a:rPr>
              <a:t> toga </a:t>
            </a:r>
            <a:endParaRPr lang="hr-HR" dirty="0" smtClean="0">
              <a:solidFill>
                <a:schemeClr val="bg2">
                  <a:lumMod val="50000"/>
                </a:schemeClr>
              </a:solidFill>
              <a:latin typeface="Berlin Sans FB" pitchFamily="34" charset="0"/>
            </a:endParaRPr>
          </a:p>
          <a:p>
            <a:pPr fontAlgn="base">
              <a:buNone/>
            </a:pPr>
            <a:r>
              <a:rPr lang="hr-HR" dirty="0" smtClean="0">
                <a:solidFill>
                  <a:schemeClr val="bg2">
                    <a:lumMod val="50000"/>
                  </a:schemeClr>
                </a:solidFill>
                <a:latin typeface="Berlin Sans FB" pitchFamily="34" charset="0"/>
              </a:rPr>
              <a:t>     </a:t>
            </a:r>
            <a:r>
              <a:rPr lang="en-US" dirty="0" err="1" smtClean="0">
                <a:solidFill>
                  <a:schemeClr val="bg2">
                    <a:lumMod val="50000"/>
                  </a:schemeClr>
                </a:solidFill>
                <a:latin typeface="Berlin Sans FB" pitchFamily="34" charset="0"/>
              </a:rPr>
              <a:t>pretrpjeli</a:t>
            </a:r>
            <a:r>
              <a:rPr lang="en-US" dirty="0" smtClean="0">
                <a:solidFill>
                  <a:schemeClr val="bg2">
                    <a:lumMod val="50000"/>
                  </a:schemeClr>
                </a:solidFill>
                <a:latin typeface="Berlin Sans FB" pitchFamily="34" charset="0"/>
              </a:rPr>
              <a:t> </a:t>
            </a:r>
            <a:r>
              <a:rPr lang="en-US" dirty="0" err="1" smtClean="0">
                <a:solidFill>
                  <a:schemeClr val="bg2">
                    <a:lumMod val="50000"/>
                  </a:schemeClr>
                </a:solidFill>
                <a:latin typeface="Berlin Sans FB" pitchFamily="34" charset="0"/>
              </a:rPr>
              <a:t>i</a:t>
            </a:r>
            <a:r>
              <a:rPr lang="en-US" dirty="0" smtClean="0">
                <a:solidFill>
                  <a:schemeClr val="bg2">
                    <a:lumMod val="50000"/>
                  </a:schemeClr>
                </a:solidFill>
                <a:latin typeface="Berlin Sans FB" pitchFamily="34" charset="0"/>
              </a:rPr>
              <a:t> </a:t>
            </a:r>
            <a:r>
              <a:rPr lang="en-US" dirty="0" err="1" smtClean="0">
                <a:solidFill>
                  <a:schemeClr val="bg2">
                    <a:lumMod val="50000"/>
                  </a:schemeClr>
                </a:solidFill>
                <a:latin typeface="Berlin Sans FB" pitchFamily="34" charset="0"/>
              </a:rPr>
              <a:t>izgubili</a:t>
            </a:r>
            <a:r>
              <a:rPr lang="en-US" dirty="0" smtClean="0">
                <a:solidFill>
                  <a:schemeClr val="bg2">
                    <a:lumMod val="50000"/>
                  </a:schemeClr>
                </a:solidFill>
                <a:latin typeface="Berlin Sans FB" pitchFamily="34" charset="0"/>
              </a:rPr>
              <a:t> </a:t>
            </a:r>
            <a:r>
              <a:rPr lang="en-US" dirty="0" err="1" smtClean="0">
                <a:solidFill>
                  <a:schemeClr val="bg2">
                    <a:lumMod val="50000"/>
                  </a:schemeClr>
                </a:solidFill>
                <a:latin typeface="Berlin Sans FB" pitchFamily="34" charset="0"/>
              </a:rPr>
              <a:t>ali</a:t>
            </a:r>
            <a:r>
              <a:rPr lang="en-US" dirty="0" smtClean="0">
                <a:solidFill>
                  <a:schemeClr val="bg2">
                    <a:lumMod val="50000"/>
                  </a:schemeClr>
                </a:solidFill>
                <a:latin typeface="Berlin Sans FB" pitchFamily="34" charset="0"/>
              </a:rPr>
              <a:t> to </a:t>
            </a:r>
            <a:r>
              <a:rPr lang="en-US" dirty="0" err="1" smtClean="0">
                <a:solidFill>
                  <a:schemeClr val="bg2">
                    <a:lumMod val="50000"/>
                  </a:schemeClr>
                </a:solidFill>
                <a:latin typeface="Berlin Sans FB" pitchFamily="34" charset="0"/>
              </a:rPr>
              <a:t>nam</a:t>
            </a:r>
            <a:r>
              <a:rPr lang="en-US" dirty="0" smtClean="0">
                <a:solidFill>
                  <a:schemeClr val="bg2">
                    <a:lumMod val="50000"/>
                  </a:schemeClr>
                </a:solidFill>
                <a:latin typeface="Berlin Sans FB" pitchFamily="34" charset="0"/>
              </a:rPr>
              <a:t> ne </a:t>
            </a:r>
            <a:r>
              <a:rPr lang="en-US" dirty="0" err="1" smtClean="0">
                <a:solidFill>
                  <a:schemeClr val="bg2">
                    <a:lumMod val="50000"/>
                  </a:schemeClr>
                </a:solidFill>
                <a:latin typeface="Berlin Sans FB" pitchFamily="34" charset="0"/>
              </a:rPr>
              <a:t>smije</a:t>
            </a:r>
            <a:r>
              <a:rPr lang="en-US" dirty="0" smtClean="0">
                <a:solidFill>
                  <a:schemeClr val="bg2">
                    <a:lumMod val="50000"/>
                  </a:schemeClr>
                </a:solidFill>
                <a:latin typeface="Berlin Sans FB" pitchFamily="34" charset="0"/>
              </a:rPr>
              <a:t> </a:t>
            </a:r>
            <a:r>
              <a:rPr lang="en-US" dirty="0" err="1" smtClean="0">
                <a:solidFill>
                  <a:schemeClr val="bg2">
                    <a:lumMod val="50000"/>
                  </a:schemeClr>
                </a:solidFill>
                <a:latin typeface="Berlin Sans FB" pitchFamily="34" charset="0"/>
              </a:rPr>
              <a:t>ubiti</a:t>
            </a:r>
            <a:r>
              <a:rPr lang="en-US" dirty="0" smtClean="0">
                <a:solidFill>
                  <a:schemeClr val="bg2">
                    <a:lumMod val="50000"/>
                  </a:schemeClr>
                </a:solidFill>
                <a:latin typeface="Berlin Sans FB" pitchFamily="34" charset="0"/>
              </a:rPr>
              <a:t> </a:t>
            </a:r>
            <a:endParaRPr lang="hr-HR" dirty="0" smtClean="0">
              <a:solidFill>
                <a:schemeClr val="bg2">
                  <a:lumMod val="50000"/>
                </a:schemeClr>
              </a:solidFill>
              <a:latin typeface="Berlin Sans FB" pitchFamily="34" charset="0"/>
            </a:endParaRPr>
          </a:p>
          <a:p>
            <a:pPr fontAlgn="base">
              <a:buNone/>
            </a:pPr>
            <a:r>
              <a:rPr lang="hr-HR" dirty="0" smtClean="0">
                <a:solidFill>
                  <a:schemeClr val="bg2">
                    <a:lumMod val="50000"/>
                  </a:schemeClr>
                </a:solidFill>
                <a:latin typeface="Berlin Sans FB" pitchFamily="34" charset="0"/>
              </a:rPr>
              <a:t>     </a:t>
            </a:r>
            <a:r>
              <a:rPr lang="en-US" dirty="0" err="1" smtClean="0">
                <a:solidFill>
                  <a:schemeClr val="bg2">
                    <a:lumMod val="50000"/>
                  </a:schemeClr>
                </a:solidFill>
                <a:latin typeface="Berlin Sans FB" pitchFamily="34" charset="0"/>
              </a:rPr>
              <a:t>naše</a:t>
            </a:r>
            <a:r>
              <a:rPr lang="en-US" dirty="0" smtClean="0">
                <a:solidFill>
                  <a:schemeClr val="bg2">
                    <a:lumMod val="50000"/>
                  </a:schemeClr>
                </a:solidFill>
                <a:latin typeface="Berlin Sans FB" pitchFamily="34" charset="0"/>
              </a:rPr>
              <a:t> </a:t>
            </a:r>
            <a:r>
              <a:rPr lang="en-US" dirty="0" err="1" smtClean="0">
                <a:solidFill>
                  <a:schemeClr val="bg2">
                    <a:lumMod val="50000"/>
                  </a:schemeClr>
                </a:solidFill>
                <a:latin typeface="Berlin Sans FB" pitchFamily="34" charset="0"/>
              </a:rPr>
              <a:t>samopouzdanje</a:t>
            </a:r>
            <a:r>
              <a:rPr lang="en-US" dirty="0" smtClean="0">
                <a:solidFill>
                  <a:schemeClr val="bg2">
                    <a:lumMod val="50000"/>
                  </a:schemeClr>
                </a:solidFill>
                <a:latin typeface="Berlin Sans FB" pitchFamily="34" charset="0"/>
              </a:rPr>
              <a:t>...</a:t>
            </a:r>
            <a:endParaRPr lang="hr-HR" dirty="0" smtClean="0">
              <a:solidFill>
                <a:schemeClr val="bg2">
                  <a:lumMod val="50000"/>
                </a:schemeClr>
              </a:solidFill>
              <a:latin typeface="Berlin Sans FB" pitchFamily="34" charset="0"/>
            </a:endParaRPr>
          </a:p>
          <a:p>
            <a:pPr fontAlgn="base">
              <a:buNone/>
            </a:pPr>
            <a:r>
              <a:rPr lang="en-US" dirty="0" smtClean="0">
                <a:solidFill>
                  <a:schemeClr val="bg2">
                    <a:lumMod val="50000"/>
                  </a:schemeClr>
                </a:solidFill>
                <a:latin typeface="Berlin Sans FB" pitchFamily="34" charset="0"/>
              </a:rPr>
              <a:t> </a:t>
            </a:r>
            <a:r>
              <a:rPr lang="hr-HR" dirty="0" smtClean="0">
                <a:solidFill>
                  <a:schemeClr val="bg2">
                    <a:lumMod val="50000"/>
                  </a:schemeClr>
                </a:solidFill>
                <a:latin typeface="Berlin Sans FB" pitchFamily="34" charset="0"/>
              </a:rPr>
              <a:t>    </a:t>
            </a:r>
            <a:r>
              <a:rPr lang="en-US" dirty="0" err="1" smtClean="0">
                <a:solidFill>
                  <a:schemeClr val="bg2">
                    <a:lumMod val="50000"/>
                  </a:schemeClr>
                </a:solidFill>
                <a:latin typeface="Berlin Sans FB" pitchFamily="34" charset="0"/>
              </a:rPr>
              <a:t>Sve</a:t>
            </a:r>
            <a:r>
              <a:rPr lang="en-US" dirty="0" smtClean="0">
                <a:solidFill>
                  <a:schemeClr val="bg2">
                    <a:lumMod val="50000"/>
                  </a:schemeClr>
                </a:solidFill>
                <a:latin typeface="Berlin Sans FB" pitchFamily="34" charset="0"/>
              </a:rPr>
              <a:t> </a:t>
            </a:r>
            <a:r>
              <a:rPr lang="en-US" dirty="0" err="1" smtClean="0">
                <a:solidFill>
                  <a:schemeClr val="bg2">
                    <a:lumMod val="50000"/>
                  </a:schemeClr>
                </a:solidFill>
                <a:latin typeface="Berlin Sans FB" pitchFamily="34" charset="0"/>
              </a:rPr>
              <a:t>ovo</a:t>
            </a:r>
            <a:r>
              <a:rPr lang="en-US" dirty="0" smtClean="0">
                <a:solidFill>
                  <a:schemeClr val="bg2">
                    <a:lumMod val="50000"/>
                  </a:schemeClr>
                </a:solidFill>
                <a:latin typeface="Berlin Sans FB" pitchFamily="34" charset="0"/>
              </a:rPr>
              <a:t> </a:t>
            </a:r>
            <a:r>
              <a:rPr lang="en-US" dirty="0" err="1" smtClean="0">
                <a:solidFill>
                  <a:schemeClr val="bg2">
                    <a:lumMod val="50000"/>
                  </a:schemeClr>
                </a:solidFill>
                <a:latin typeface="Berlin Sans FB" pitchFamily="34" charset="0"/>
              </a:rPr>
              <a:t>loše</a:t>
            </a:r>
            <a:r>
              <a:rPr lang="en-US" dirty="0" smtClean="0">
                <a:solidFill>
                  <a:schemeClr val="bg2">
                    <a:lumMod val="50000"/>
                  </a:schemeClr>
                </a:solidFill>
                <a:latin typeface="Berlin Sans FB" pitchFamily="34" charset="0"/>
              </a:rPr>
              <a:t> </a:t>
            </a:r>
            <a:r>
              <a:rPr lang="en-US" dirty="0" err="1" smtClean="0">
                <a:solidFill>
                  <a:schemeClr val="bg2">
                    <a:lumMod val="50000"/>
                  </a:schemeClr>
                </a:solidFill>
                <a:latin typeface="Berlin Sans FB" pitchFamily="34" charset="0"/>
              </a:rPr>
              <a:t>što</a:t>
            </a:r>
            <a:r>
              <a:rPr lang="en-US" dirty="0" smtClean="0">
                <a:solidFill>
                  <a:schemeClr val="bg2">
                    <a:lumMod val="50000"/>
                  </a:schemeClr>
                </a:solidFill>
                <a:latin typeface="Berlin Sans FB" pitchFamily="34" charset="0"/>
              </a:rPr>
              <a:t> se </a:t>
            </a:r>
            <a:r>
              <a:rPr lang="en-US" dirty="0" err="1" smtClean="0">
                <a:solidFill>
                  <a:schemeClr val="bg2">
                    <a:lumMod val="50000"/>
                  </a:schemeClr>
                </a:solidFill>
                <a:latin typeface="Berlin Sans FB" pitchFamily="34" charset="0"/>
              </a:rPr>
              <a:t>dogodilo</a:t>
            </a:r>
            <a:r>
              <a:rPr lang="en-US" dirty="0" smtClean="0">
                <a:solidFill>
                  <a:schemeClr val="bg2">
                    <a:lumMod val="50000"/>
                  </a:schemeClr>
                </a:solidFill>
                <a:latin typeface="Berlin Sans FB" pitchFamily="34" charset="0"/>
              </a:rPr>
              <a:t> je </a:t>
            </a:r>
            <a:r>
              <a:rPr lang="en-US" dirty="0" err="1" smtClean="0">
                <a:solidFill>
                  <a:schemeClr val="bg2">
                    <a:lumMod val="50000"/>
                  </a:schemeClr>
                </a:solidFill>
                <a:latin typeface="Berlin Sans FB" pitchFamily="34" charset="0"/>
              </a:rPr>
              <a:t>samo</a:t>
            </a:r>
            <a:r>
              <a:rPr lang="en-US" dirty="0" smtClean="0">
                <a:solidFill>
                  <a:schemeClr val="bg2">
                    <a:lumMod val="50000"/>
                  </a:schemeClr>
                </a:solidFill>
                <a:latin typeface="Berlin Sans FB" pitchFamily="34" charset="0"/>
              </a:rPr>
              <a:t> “</a:t>
            </a:r>
            <a:r>
              <a:rPr lang="en-US" dirty="0" err="1" smtClean="0">
                <a:solidFill>
                  <a:schemeClr val="bg2">
                    <a:lumMod val="50000"/>
                  </a:schemeClr>
                </a:solidFill>
                <a:latin typeface="Berlin Sans FB" pitchFamily="34" charset="0"/>
              </a:rPr>
              <a:t>test”da</a:t>
            </a:r>
            <a:r>
              <a:rPr lang="en-US" dirty="0" smtClean="0">
                <a:solidFill>
                  <a:schemeClr val="bg2">
                    <a:lumMod val="50000"/>
                  </a:schemeClr>
                </a:solidFill>
                <a:latin typeface="Berlin Sans FB" pitchFamily="34" charset="0"/>
              </a:rPr>
              <a:t> </a:t>
            </a:r>
            <a:r>
              <a:rPr lang="en-US" dirty="0" err="1" smtClean="0">
                <a:solidFill>
                  <a:schemeClr val="bg2">
                    <a:lumMod val="50000"/>
                  </a:schemeClr>
                </a:solidFill>
                <a:latin typeface="Berlin Sans FB" pitchFamily="34" charset="0"/>
              </a:rPr>
              <a:t>vidimo</a:t>
            </a:r>
            <a:r>
              <a:rPr lang="en-US" dirty="0" smtClean="0">
                <a:solidFill>
                  <a:schemeClr val="bg2">
                    <a:lumMod val="50000"/>
                  </a:schemeClr>
                </a:solidFill>
                <a:latin typeface="Berlin Sans FB" pitchFamily="34" charset="0"/>
              </a:rPr>
              <a:t> </a:t>
            </a:r>
            <a:r>
              <a:rPr lang="en-US" dirty="0" err="1" smtClean="0">
                <a:solidFill>
                  <a:schemeClr val="bg2">
                    <a:lumMod val="50000"/>
                  </a:schemeClr>
                </a:solidFill>
                <a:latin typeface="Berlin Sans FB" pitchFamily="34" charset="0"/>
              </a:rPr>
              <a:t>koliko</a:t>
            </a:r>
            <a:r>
              <a:rPr lang="en-US" dirty="0" smtClean="0">
                <a:solidFill>
                  <a:schemeClr val="bg2">
                    <a:lumMod val="50000"/>
                  </a:schemeClr>
                </a:solidFill>
                <a:latin typeface="Berlin Sans FB" pitchFamily="34" charset="0"/>
              </a:rPr>
              <a:t> </a:t>
            </a:r>
            <a:r>
              <a:rPr lang="en-US" dirty="0" err="1" smtClean="0">
                <a:solidFill>
                  <a:schemeClr val="bg2">
                    <a:lumMod val="50000"/>
                  </a:schemeClr>
                </a:solidFill>
                <a:latin typeface="Berlin Sans FB" pitchFamily="34" charset="0"/>
              </a:rPr>
              <a:t>smo</a:t>
            </a:r>
            <a:endParaRPr lang="hr-HR" dirty="0" smtClean="0">
              <a:solidFill>
                <a:schemeClr val="bg2">
                  <a:lumMod val="50000"/>
                </a:schemeClr>
              </a:solidFill>
              <a:latin typeface="Berlin Sans FB" pitchFamily="34" charset="0"/>
            </a:endParaRPr>
          </a:p>
          <a:p>
            <a:pPr fontAlgn="base">
              <a:buNone/>
            </a:pPr>
            <a:r>
              <a:rPr lang="en-US" dirty="0" smtClean="0">
                <a:solidFill>
                  <a:schemeClr val="bg2">
                    <a:lumMod val="50000"/>
                  </a:schemeClr>
                </a:solidFill>
                <a:latin typeface="Berlin Sans FB" pitchFamily="34" charset="0"/>
              </a:rPr>
              <a:t> </a:t>
            </a:r>
            <a:r>
              <a:rPr lang="hr-HR" dirty="0" smtClean="0">
                <a:solidFill>
                  <a:schemeClr val="bg2">
                    <a:lumMod val="50000"/>
                  </a:schemeClr>
                </a:solidFill>
                <a:latin typeface="Berlin Sans FB" pitchFamily="34" charset="0"/>
              </a:rPr>
              <a:t>    </a:t>
            </a:r>
            <a:r>
              <a:rPr lang="en-US" dirty="0" err="1" smtClean="0">
                <a:solidFill>
                  <a:schemeClr val="bg2">
                    <a:lumMod val="50000"/>
                  </a:schemeClr>
                </a:solidFill>
                <a:latin typeface="Berlin Sans FB" pitchFamily="34" charset="0"/>
              </a:rPr>
              <a:t>snažni</a:t>
            </a:r>
            <a:r>
              <a:rPr lang="en-US" dirty="0" smtClean="0">
                <a:solidFill>
                  <a:schemeClr val="bg2">
                    <a:lumMod val="50000"/>
                  </a:schemeClr>
                </a:solidFill>
                <a:latin typeface="Berlin Sans FB" pitchFamily="34" charset="0"/>
              </a:rPr>
              <a:t>, </a:t>
            </a:r>
            <a:r>
              <a:rPr lang="en-US" dirty="0" err="1" smtClean="0">
                <a:solidFill>
                  <a:schemeClr val="bg2">
                    <a:lumMod val="50000"/>
                  </a:schemeClr>
                </a:solidFill>
                <a:latin typeface="Berlin Sans FB" pitchFamily="34" charset="0"/>
              </a:rPr>
              <a:t>možemo</a:t>
            </a:r>
            <a:r>
              <a:rPr lang="en-US" dirty="0" smtClean="0">
                <a:solidFill>
                  <a:schemeClr val="bg2">
                    <a:lumMod val="50000"/>
                  </a:schemeClr>
                </a:solidFill>
                <a:latin typeface="Berlin Sans FB" pitchFamily="34" charset="0"/>
              </a:rPr>
              <a:t> </a:t>
            </a:r>
            <a:r>
              <a:rPr lang="en-US" dirty="0" err="1" smtClean="0">
                <a:solidFill>
                  <a:schemeClr val="bg2">
                    <a:lumMod val="50000"/>
                  </a:schemeClr>
                </a:solidFill>
                <a:latin typeface="Berlin Sans FB" pitchFamily="34" charset="0"/>
              </a:rPr>
              <a:t>li</a:t>
            </a:r>
            <a:r>
              <a:rPr lang="en-US" dirty="0" smtClean="0">
                <a:solidFill>
                  <a:schemeClr val="bg2">
                    <a:lumMod val="50000"/>
                  </a:schemeClr>
                </a:solidFill>
                <a:latin typeface="Berlin Sans FB" pitchFamily="34" charset="0"/>
              </a:rPr>
              <a:t> </a:t>
            </a:r>
            <a:r>
              <a:rPr lang="en-US" dirty="0" err="1" smtClean="0">
                <a:solidFill>
                  <a:schemeClr val="bg2">
                    <a:lumMod val="50000"/>
                  </a:schemeClr>
                </a:solidFill>
                <a:latin typeface="Berlin Sans FB" pitchFamily="34" charset="0"/>
              </a:rPr>
              <a:t>izdržati</a:t>
            </a:r>
            <a:r>
              <a:rPr lang="en-US" dirty="0" smtClean="0">
                <a:solidFill>
                  <a:schemeClr val="bg2">
                    <a:lumMod val="50000"/>
                  </a:schemeClr>
                </a:solidFill>
                <a:latin typeface="Berlin Sans FB" pitchFamily="34" charset="0"/>
              </a:rPr>
              <a:t> </a:t>
            </a:r>
            <a:r>
              <a:rPr lang="en-US" dirty="0" err="1" smtClean="0">
                <a:solidFill>
                  <a:schemeClr val="bg2">
                    <a:lumMod val="50000"/>
                  </a:schemeClr>
                </a:solidFill>
                <a:latin typeface="Berlin Sans FB" pitchFamily="34" charset="0"/>
              </a:rPr>
              <a:t>ovu</a:t>
            </a:r>
            <a:r>
              <a:rPr lang="en-US" dirty="0" smtClean="0">
                <a:solidFill>
                  <a:schemeClr val="bg2">
                    <a:lumMod val="50000"/>
                  </a:schemeClr>
                </a:solidFill>
                <a:latin typeface="Berlin Sans FB" pitchFamily="34" charset="0"/>
              </a:rPr>
              <a:t> </a:t>
            </a:r>
            <a:r>
              <a:rPr lang="en-US" dirty="0" err="1" smtClean="0">
                <a:solidFill>
                  <a:schemeClr val="bg2">
                    <a:lumMod val="50000"/>
                  </a:schemeClr>
                </a:solidFill>
                <a:latin typeface="Berlin Sans FB" pitchFamily="34" charset="0"/>
              </a:rPr>
              <a:t>situaciju</a:t>
            </a:r>
            <a:r>
              <a:rPr lang="en-US" dirty="0" smtClean="0">
                <a:solidFill>
                  <a:schemeClr val="bg2">
                    <a:lumMod val="50000"/>
                  </a:schemeClr>
                </a:solidFill>
                <a:latin typeface="Berlin Sans FB" pitchFamily="34" charset="0"/>
              </a:rPr>
              <a:t> </a:t>
            </a:r>
            <a:r>
              <a:rPr lang="en-US" dirty="0" err="1" smtClean="0">
                <a:solidFill>
                  <a:schemeClr val="bg2">
                    <a:lumMod val="50000"/>
                  </a:schemeClr>
                </a:solidFill>
                <a:latin typeface="Berlin Sans FB" pitchFamily="34" charset="0"/>
              </a:rPr>
              <a:t>Coronavirusa</a:t>
            </a:r>
            <a:r>
              <a:rPr lang="en-US" dirty="0" smtClean="0">
                <a:solidFill>
                  <a:schemeClr val="bg2">
                    <a:lumMod val="50000"/>
                  </a:schemeClr>
                </a:solidFill>
                <a:latin typeface="Berlin Sans FB" pitchFamily="34" charset="0"/>
              </a:rPr>
              <a:t> </a:t>
            </a:r>
            <a:r>
              <a:rPr lang="en-US" dirty="0" err="1" smtClean="0">
                <a:solidFill>
                  <a:schemeClr val="bg2">
                    <a:lumMod val="50000"/>
                  </a:schemeClr>
                </a:solidFill>
                <a:latin typeface="Berlin Sans FB" pitchFamily="34" charset="0"/>
              </a:rPr>
              <a:t>i</a:t>
            </a:r>
            <a:r>
              <a:rPr lang="en-US" dirty="0" smtClean="0">
                <a:solidFill>
                  <a:schemeClr val="bg2">
                    <a:lumMod val="50000"/>
                  </a:schemeClr>
                </a:solidFill>
                <a:latin typeface="Berlin Sans FB" pitchFamily="34" charset="0"/>
              </a:rPr>
              <a:t> </a:t>
            </a:r>
            <a:r>
              <a:rPr lang="en-US" dirty="0" err="1" smtClean="0">
                <a:solidFill>
                  <a:schemeClr val="bg2">
                    <a:lumMod val="50000"/>
                  </a:schemeClr>
                </a:solidFill>
                <a:latin typeface="Berlin Sans FB" pitchFamily="34" charset="0"/>
              </a:rPr>
              <a:t>ovih</a:t>
            </a:r>
            <a:r>
              <a:rPr lang="en-US" dirty="0" smtClean="0">
                <a:solidFill>
                  <a:schemeClr val="bg2">
                    <a:lumMod val="50000"/>
                  </a:schemeClr>
                </a:solidFill>
                <a:latin typeface="Berlin Sans FB" pitchFamily="34" charset="0"/>
              </a:rPr>
              <a:t> </a:t>
            </a:r>
            <a:r>
              <a:rPr lang="en-US" dirty="0" err="1" smtClean="0">
                <a:solidFill>
                  <a:schemeClr val="bg2">
                    <a:lumMod val="50000"/>
                  </a:schemeClr>
                </a:solidFill>
                <a:latin typeface="Berlin Sans FB" pitchFamily="34" charset="0"/>
              </a:rPr>
              <a:t>potresa</a:t>
            </a:r>
            <a:r>
              <a:rPr lang="en-US" dirty="0" smtClean="0">
                <a:solidFill>
                  <a:schemeClr val="bg2">
                    <a:lumMod val="50000"/>
                  </a:schemeClr>
                </a:solidFill>
                <a:latin typeface="Berlin Sans FB" pitchFamily="34" charset="0"/>
              </a:rPr>
              <a:t> </a:t>
            </a:r>
            <a:r>
              <a:rPr lang="en-US" dirty="0" err="1" smtClean="0">
                <a:solidFill>
                  <a:schemeClr val="bg2">
                    <a:lumMod val="50000"/>
                  </a:schemeClr>
                </a:solidFill>
                <a:latin typeface="Berlin Sans FB" pitchFamily="34" charset="0"/>
              </a:rPr>
              <a:t>koje</a:t>
            </a:r>
            <a:r>
              <a:rPr lang="en-US" dirty="0" smtClean="0">
                <a:solidFill>
                  <a:schemeClr val="bg2">
                    <a:lumMod val="50000"/>
                  </a:schemeClr>
                </a:solidFill>
                <a:latin typeface="Berlin Sans FB" pitchFamily="34" charset="0"/>
              </a:rPr>
              <a:t> </a:t>
            </a:r>
            <a:r>
              <a:rPr lang="en-US" dirty="0" err="1" smtClean="0">
                <a:solidFill>
                  <a:schemeClr val="bg2">
                    <a:lumMod val="50000"/>
                  </a:schemeClr>
                </a:solidFill>
                <a:latin typeface="Berlin Sans FB" pitchFamily="34" charset="0"/>
              </a:rPr>
              <a:t>smo</a:t>
            </a:r>
            <a:r>
              <a:rPr lang="en-US" dirty="0" smtClean="0">
                <a:solidFill>
                  <a:schemeClr val="bg2">
                    <a:lumMod val="50000"/>
                  </a:schemeClr>
                </a:solidFill>
                <a:latin typeface="Berlin Sans FB" pitchFamily="34" charset="0"/>
              </a:rPr>
              <a:t> </a:t>
            </a:r>
            <a:r>
              <a:rPr lang="en-US" dirty="0" err="1" smtClean="0">
                <a:solidFill>
                  <a:schemeClr val="bg2">
                    <a:lumMod val="50000"/>
                  </a:schemeClr>
                </a:solidFill>
                <a:latin typeface="Berlin Sans FB" pitchFamily="34" charset="0"/>
              </a:rPr>
              <a:t>preživjeli</a:t>
            </a:r>
            <a:r>
              <a:rPr lang="en-US" dirty="0" smtClean="0">
                <a:solidFill>
                  <a:schemeClr val="bg2">
                    <a:lumMod val="50000"/>
                  </a:schemeClr>
                </a:solidFill>
                <a:latin typeface="Berlin Sans FB" pitchFamily="34" charset="0"/>
              </a:rPr>
              <a:t>...? </a:t>
            </a:r>
            <a:endParaRPr lang="hr-HR" dirty="0" smtClean="0">
              <a:solidFill>
                <a:schemeClr val="bg2">
                  <a:lumMod val="50000"/>
                </a:schemeClr>
              </a:solidFill>
              <a:latin typeface="Berlin Sans FB" pitchFamily="34" charset="0"/>
            </a:endParaRPr>
          </a:p>
          <a:p>
            <a:pPr fontAlgn="base">
              <a:buNone/>
            </a:pPr>
            <a:r>
              <a:rPr lang="hr-HR" dirty="0" smtClean="0">
                <a:solidFill>
                  <a:schemeClr val="bg2">
                    <a:lumMod val="50000"/>
                  </a:schemeClr>
                </a:solidFill>
                <a:latin typeface="Berlin Sans FB" pitchFamily="34" charset="0"/>
              </a:rPr>
              <a:t>     </a:t>
            </a:r>
            <a:r>
              <a:rPr lang="en-US" dirty="0" err="1" smtClean="0">
                <a:solidFill>
                  <a:schemeClr val="bg2">
                    <a:lumMod val="50000"/>
                  </a:schemeClr>
                </a:solidFill>
                <a:latin typeface="Berlin Sans FB" pitchFamily="34" charset="0"/>
              </a:rPr>
              <a:t>Znam</a:t>
            </a:r>
            <a:r>
              <a:rPr lang="en-US" dirty="0" smtClean="0">
                <a:solidFill>
                  <a:schemeClr val="bg2">
                    <a:lumMod val="50000"/>
                  </a:schemeClr>
                </a:solidFill>
                <a:latin typeface="Berlin Sans FB" pitchFamily="34" charset="0"/>
              </a:rPr>
              <a:t> </a:t>
            </a:r>
            <a:r>
              <a:rPr lang="en-US" dirty="0" err="1" smtClean="0">
                <a:solidFill>
                  <a:schemeClr val="bg2">
                    <a:lumMod val="50000"/>
                  </a:schemeClr>
                </a:solidFill>
                <a:latin typeface="Berlin Sans FB" pitchFamily="34" charset="0"/>
              </a:rPr>
              <a:t>da</a:t>
            </a:r>
            <a:r>
              <a:rPr lang="en-US" dirty="0" smtClean="0">
                <a:solidFill>
                  <a:schemeClr val="bg2">
                    <a:lumMod val="50000"/>
                  </a:schemeClr>
                </a:solidFill>
                <a:latin typeface="Berlin Sans FB" pitchFamily="34" charset="0"/>
              </a:rPr>
              <a:t> </a:t>
            </a:r>
            <a:r>
              <a:rPr lang="en-US" dirty="0" err="1" smtClean="0">
                <a:solidFill>
                  <a:schemeClr val="bg2">
                    <a:lumMod val="50000"/>
                  </a:schemeClr>
                </a:solidFill>
                <a:latin typeface="Berlin Sans FB" pitchFamily="34" charset="0"/>
              </a:rPr>
              <a:t>smo</a:t>
            </a:r>
            <a:r>
              <a:rPr lang="en-US" dirty="0" smtClean="0">
                <a:solidFill>
                  <a:schemeClr val="bg2">
                    <a:lumMod val="50000"/>
                  </a:schemeClr>
                </a:solidFill>
                <a:latin typeface="Berlin Sans FB" pitchFamily="34" charset="0"/>
              </a:rPr>
              <a:t> </a:t>
            </a:r>
            <a:r>
              <a:rPr lang="en-US" dirty="0" err="1" smtClean="0">
                <a:solidFill>
                  <a:schemeClr val="bg2">
                    <a:lumMod val="50000"/>
                  </a:schemeClr>
                </a:solidFill>
                <a:latin typeface="Berlin Sans FB" pitchFamily="34" charset="0"/>
              </a:rPr>
              <a:t>svi</a:t>
            </a:r>
            <a:r>
              <a:rPr lang="en-US" dirty="0" smtClean="0">
                <a:solidFill>
                  <a:schemeClr val="bg2">
                    <a:lumMod val="50000"/>
                  </a:schemeClr>
                </a:solidFill>
                <a:latin typeface="Berlin Sans FB" pitchFamily="34" charset="0"/>
              </a:rPr>
              <a:t> mi </a:t>
            </a:r>
            <a:r>
              <a:rPr lang="en-US" dirty="0" err="1" smtClean="0">
                <a:solidFill>
                  <a:schemeClr val="bg2">
                    <a:lumMod val="50000"/>
                  </a:schemeClr>
                </a:solidFill>
                <a:latin typeface="Berlin Sans FB" pitchFamily="34" charset="0"/>
              </a:rPr>
              <a:t>jaki</a:t>
            </a:r>
            <a:r>
              <a:rPr lang="en-US" dirty="0" smtClean="0">
                <a:solidFill>
                  <a:schemeClr val="bg2">
                    <a:lumMod val="50000"/>
                  </a:schemeClr>
                </a:solidFill>
                <a:latin typeface="Berlin Sans FB" pitchFamily="34" charset="0"/>
              </a:rPr>
              <a:t> </a:t>
            </a:r>
            <a:r>
              <a:rPr lang="en-US" dirty="0" err="1" smtClean="0">
                <a:solidFill>
                  <a:schemeClr val="bg2">
                    <a:lumMod val="50000"/>
                  </a:schemeClr>
                </a:solidFill>
                <a:latin typeface="Berlin Sans FB" pitchFamily="34" charset="0"/>
              </a:rPr>
              <a:t>i</a:t>
            </a:r>
            <a:r>
              <a:rPr lang="en-US" dirty="0" smtClean="0">
                <a:solidFill>
                  <a:schemeClr val="bg2">
                    <a:lumMod val="50000"/>
                  </a:schemeClr>
                </a:solidFill>
                <a:latin typeface="Berlin Sans FB" pitchFamily="34" charset="0"/>
              </a:rPr>
              <a:t> </a:t>
            </a:r>
            <a:r>
              <a:rPr lang="en-US" dirty="0" err="1" smtClean="0">
                <a:solidFill>
                  <a:schemeClr val="bg2">
                    <a:lumMod val="50000"/>
                  </a:schemeClr>
                </a:solidFill>
                <a:latin typeface="Berlin Sans FB" pitchFamily="34" charset="0"/>
              </a:rPr>
              <a:t>da</a:t>
            </a:r>
            <a:r>
              <a:rPr lang="hr-HR" dirty="0" smtClean="0">
                <a:solidFill>
                  <a:schemeClr val="bg2">
                    <a:lumMod val="50000"/>
                  </a:schemeClr>
                </a:solidFill>
                <a:latin typeface="Berlin Sans FB" pitchFamily="34" charset="0"/>
              </a:rPr>
              <a:t> </a:t>
            </a:r>
            <a:r>
              <a:rPr lang="en-US" dirty="0" smtClean="0">
                <a:solidFill>
                  <a:schemeClr val="bg2">
                    <a:lumMod val="50000"/>
                  </a:schemeClr>
                </a:solidFill>
                <a:latin typeface="Berlin Sans FB" pitchFamily="34" charset="0"/>
              </a:rPr>
              <a:t>je </a:t>
            </a:r>
            <a:r>
              <a:rPr lang="en-US" dirty="0" err="1" smtClean="0">
                <a:solidFill>
                  <a:schemeClr val="bg2">
                    <a:lumMod val="50000"/>
                  </a:schemeClr>
                </a:solidFill>
                <a:latin typeface="Berlin Sans FB" pitchFamily="34" charset="0"/>
              </a:rPr>
              <a:t>sve</a:t>
            </a:r>
            <a:r>
              <a:rPr lang="en-US" dirty="0" smtClean="0">
                <a:solidFill>
                  <a:schemeClr val="bg2">
                    <a:lumMod val="50000"/>
                  </a:schemeClr>
                </a:solidFill>
                <a:latin typeface="Berlin Sans FB" pitchFamily="34" charset="0"/>
              </a:rPr>
              <a:t> </a:t>
            </a:r>
            <a:r>
              <a:rPr lang="en-US" dirty="0" err="1" smtClean="0">
                <a:solidFill>
                  <a:schemeClr val="bg2">
                    <a:lumMod val="50000"/>
                  </a:schemeClr>
                </a:solidFill>
                <a:latin typeface="Berlin Sans FB" pitchFamily="34" charset="0"/>
              </a:rPr>
              <a:t>ovo</a:t>
            </a:r>
            <a:r>
              <a:rPr lang="en-US" dirty="0" smtClean="0">
                <a:solidFill>
                  <a:schemeClr val="bg2">
                    <a:lumMod val="50000"/>
                  </a:schemeClr>
                </a:solidFill>
                <a:latin typeface="Berlin Sans FB" pitchFamily="34" charset="0"/>
              </a:rPr>
              <a:t> </a:t>
            </a:r>
            <a:r>
              <a:rPr lang="en-US" dirty="0" err="1" smtClean="0">
                <a:solidFill>
                  <a:schemeClr val="bg2">
                    <a:lumMod val="50000"/>
                  </a:schemeClr>
                </a:solidFill>
                <a:latin typeface="Berlin Sans FB" pitchFamily="34" charset="0"/>
              </a:rPr>
              <a:t>moguće</a:t>
            </a:r>
            <a:r>
              <a:rPr lang="en-US" dirty="0" smtClean="0">
                <a:solidFill>
                  <a:schemeClr val="bg2">
                    <a:lumMod val="50000"/>
                  </a:schemeClr>
                </a:solidFill>
                <a:latin typeface="Berlin Sans FB" pitchFamily="34" charset="0"/>
              </a:rPr>
              <a:t> </a:t>
            </a:r>
            <a:r>
              <a:rPr lang="en-US" dirty="0" err="1" smtClean="0">
                <a:solidFill>
                  <a:schemeClr val="bg2">
                    <a:lumMod val="50000"/>
                  </a:schemeClr>
                </a:solidFill>
                <a:latin typeface="Berlin Sans FB" pitchFamily="34" charset="0"/>
              </a:rPr>
              <a:t>preživjeti</a:t>
            </a:r>
            <a:r>
              <a:rPr lang="en-US" dirty="0" smtClean="0">
                <a:solidFill>
                  <a:schemeClr val="bg2">
                    <a:lumMod val="50000"/>
                  </a:schemeClr>
                </a:solidFill>
                <a:latin typeface="Berlin Sans FB" pitchFamily="34" charset="0"/>
              </a:rPr>
              <a:t>, </a:t>
            </a:r>
            <a:r>
              <a:rPr lang="en-US" dirty="0" err="1" smtClean="0">
                <a:solidFill>
                  <a:schemeClr val="bg2">
                    <a:lumMod val="50000"/>
                  </a:schemeClr>
                </a:solidFill>
                <a:latin typeface="Berlin Sans FB" pitchFamily="34" charset="0"/>
              </a:rPr>
              <a:t>samo</a:t>
            </a:r>
            <a:r>
              <a:rPr lang="en-US" dirty="0" smtClean="0">
                <a:solidFill>
                  <a:schemeClr val="bg2">
                    <a:lumMod val="50000"/>
                  </a:schemeClr>
                </a:solidFill>
                <a:latin typeface="Berlin Sans FB" pitchFamily="34" charset="0"/>
              </a:rPr>
              <a:t> ne </a:t>
            </a:r>
            <a:r>
              <a:rPr lang="en-US" dirty="0" err="1" smtClean="0">
                <a:solidFill>
                  <a:schemeClr val="bg2">
                    <a:lumMod val="50000"/>
                  </a:schemeClr>
                </a:solidFill>
                <a:latin typeface="Berlin Sans FB" pitchFamily="34" charset="0"/>
              </a:rPr>
              <a:t>smijemo</a:t>
            </a:r>
            <a:r>
              <a:rPr lang="en-US" dirty="0" smtClean="0">
                <a:solidFill>
                  <a:schemeClr val="bg2">
                    <a:lumMod val="50000"/>
                  </a:schemeClr>
                </a:solidFill>
                <a:latin typeface="Berlin Sans FB" pitchFamily="34" charset="0"/>
              </a:rPr>
              <a:t> </a:t>
            </a:r>
            <a:r>
              <a:rPr lang="en-US" dirty="0" err="1" smtClean="0">
                <a:solidFill>
                  <a:schemeClr val="bg2">
                    <a:lumMod val="50000"/>
                  </a:schemeClr>
                </a:solidFill>
                <a:latin typeface="Berlin Sans FB" pitchFamily="34" charset="0"/>
              </a:rPr>
              <a:t>odustati</a:t>
            </a:r>
            <a:r>
              <a:rPr lang="en-US" dirty="0" smtClean="0">
                <a:solidFill>
                  <a:schemeClr val="bg2">
                    <a:lumMod val="50000"/>
                  </a:schemeClr>
                </a:solidFill>
                <a:latin typeface="Berlin Sans FB" pitchFamily="34" charset="0"/>
              </a:rPr>
              <a:t> </a:t>
            </a:r>
            <a:r>
              <a:rPr lang="en-US" dirty="0" err="1" smtClean="0">
                <a:solidFill>
                  <a:schemeClr val="bg2">
                    <a:lumMod val="50000"/>
                  </a:schemeClr>
                </a:solidFill>
                <a:latin typeface="Berlin Sans FB" pitchFamily="34" charset="0"/>
              </a:rPr>
              <a:t>od</a:t>
            </a:r>
            <a:r>
              <a:rPr lang="en-US" dirty="0" smtClean="0">
                <a:solidFill>
                  <a:schemeClr val="bg2">
                    <a:lumMod val="50000"/>
                  </a:schemeClr>
                </a:solidFill>
                <a:latin typeface="Berlin Sans FB" pitchFamily="34" charset="0"/>
              </a:rPr>
              <a:t> </a:t>
            </a:r>
            <a:r>
              <a:rPr lang="en-US" dirty="0" err="1" smtClean="0">
                <a:solidFill>
                  <a:schemeClr val="bg2">
                    <a:lumMod val="50000"/>
                  </a:schemeClr>
                </a:solidFill>
                <a:latin typeface="Berlin Sans FB" pitchFamily="34" charset="0"/>
              </a:rPr>
              <a:t>oveborbe</a:t>
            </a:r>
            <a:r>
              <a:rPr lang="en-US" dirty="0" smtClean="0">
                <a:solidFill>
                  <a:schemeClr val="bg2">
                    <a:lumMod val="50000"/>
                  </a:schemeClr>
                </a:solidFill>
                <a:latin typeface="Berlin Sans FB" pitchFamily="34" charset="0"/>
              </a:rPr>
              <a:t>...</a:t>
            </a:r>
            <a:r>
              <a:rPr lang="en-US" dirty="0" err="1" smtClean="0">
                <a:solidFill>
                  <a:schemeClr val="bg2">
                    <a:lumMod val="50000"/>
                  </a:schemeClr>
                </a:solidFill>
                <a:latin typeface="Berlin Sans FB" pitchFamily="34" charset="0"/>
              </a:rPr>
              <a:t>zato</a:t>
            </a:r>
            <a:r>
              <a:rPr lang="en-US" dirty="0" smtClean="0">
                <a:solidFill>
                  <a:schemeClr val="bg2">
                    <a:lumMod val="50000"/>
                  </a:schemeClr>
                </a:solidFill>
                <a:latin typeface="Berlin Sans FB" pitchFamily="34" charset="0"/>
              </a:rPr>
              <a:t> </a:t>
            </a:r>
            <a:r>
              <a:rPr lang="en-US" dirty="0" err="1" smtClean="0">
                <a:solidFill>
                  <a:schemeClr val="bg2">
                    <a:lumMod val="50000"/>
                  </a:schemeClr>
                </a:solidFill>
                <a:latin typeface="Berlin Sans FB" pitchFamily="34" charset="0"/>
              </a:rPr>
              <a:t>stisnimo</a:t>
            </a:r>
            <a:r>
              <a:rPr lang="en-US" dirty="0" smtClean="0">
                <a:solidFill>
                  <a:schemeClr val="bg2">
                    <a:lumMod val="50000"/>
                  </a:schemeClr>
                </a:solidFill>
                <a:latin typeface="Berlin Sans FB" pitchFamily="34" charset="0"/>
              </a:rPr>
              <a:t> </a:t>
            </a:r>
            <a:r>
              <a:rPr lang="en-US" dirty="0" err="1" smtClean="0">
                <a:solidFill>
                  <a:schemeClr val="bg2">
                    <a:lumMod val="50000"/>
                  </a:schemeClr>
                </a:solidFill>
                <a:latin typeface="Berlin Sans FB" pitchFamily="34" charset="0"/>
              </a:rPr>
              <a:t>zube</a:t>
            </a:r>
            <a:r>
              <a:rPr lang="en-US" dirty="0" smtClean="0">
                <a:solidFill>
                  <a:schemeClr val="bg2">
                    <a:lumMod val="50000"/>
                  </a:schemeClr>
                </a:solidFill>
                <a:latin typeface="Berlin Sans FB" pitchFamily="34" charset="0"/>
              </a:rPr>
              <a:t> </a:t>
            </a:r>
            <a:r>
              <a:rPr lang="en-US" dirty="0" err="1" smtClean="0">
                <a:solidFill>
                  <a:schemeClr val="bg2">
                    <a:lumMod val="50000"/>
                  </a:schemeClr>
                </a:solidFill>
                <a:latin typeface="Berlin Sans FB" pitchFamily="34" charset="0"/>
              </a:rPr>
              <a:t>i</a:t>
            </a:r>
            <a:r>
              <a:rPr lang="en-US" dirty="0" smtClean="0">
                <a:solidFill>
                  <a:schemeClr val="bg2">
                    <a:lumMod val="50000"/>
                  </a:schemeClr>
                </a:solidFill>
                <a:latin typeface="Berlin Sans FB" pitchFamily="34" charset="0"/>
              </a:rPr>
              <a:t> </a:t>
            </a:r>
            <a:r>
              <a:rPr lang="en-US" dirty="0" err="1" smtClean="0">
                <a:solidFill>
                  <a:schemeClr val="bg2">
                    <a:lumMod val="50000"/>
                  </a:schemeClr>
                </a:solidFill>
                <a:latin typeface="Berlin Sans FB" pitchFamily="34" charset="0"/>
              </a:rPr>
              <a:t>uđimo</a:t>
            </a:r>
            <a:r>
              <a:rPr lang="en-US" dirty="0" smtClean="0">
                <a:solidFill>
                  <a:schemeClr val="bg2">
                    <a:lumMod val="50000"/>
                  </a:schemeClr>
                </a:solidFill>
                <a:latin typeface="Berlin Sans FB" pitchFamily="34" charset="0"/>
              </a:rPr>
              <a:t> u </a:t>
            </a:r>
            <a:r>
              <a:rPr lang="en-US" dirty="0" err="1" smtClean="0">
                <a:solidFill>
                  <a:schemeClr val="bg2">
                    <a:lumMod val="50000"/>
                  </a:schemeClr>
                </a:solidFill>
                <a:latin typeface="Berlin Sans FB" pitchFamily="34" charset="0"/>
              </a:rPr>
              <a:t>ovu</a:t>
            </a:r>
            <a:r>
              <a:rPr lang="en-US" dirty="0" smtClean="0">
                <a:solidFill>
                  <a:schemeClr val="bg2">
                    <a:lumMod val="50000"/>
                  </a:schemeClr>
                </a:solidFill>
                <a:latin typeface="Berlin Sans FB" pitchFamily="34" charset="0"/>
              </a:rPr>
              <a:t> </a:t>
            </a:r>
            <a:r>
              <a:rPr lang="en-US" dirty="0" err="1" smtClean="0">
                <a:solidFill>
                  <a:schemeClr val="bg2">
                    <a:lumMod val="50000"/>
                  </a:schemeClr>
                </a:solidFill>
                <a:latin typeface="Berlin Sans FB" pitchFamily="34" charset="0"/>
              </a:rPr>
              <a:t>borbu</a:t>
            </a:r>
            <a:r>
              <a:rPr lang="en-US" dirty="0" smtClean="0">
                <a:solidFill>
                  <a:schemeClr val="bg2">
                    <a:lumMod val="50000"/>
                  </a:schemeClr>
                </a:solidFill>
                <a:latin typeface="Berlin Sans FB" pitchFamily="34" charset="0"/>
              </a:rPr>
              <a:t> </a:t>
            </a:r>
            <a:r>
              <a:rPr lang="en-US" dirty="0" err="1" smtClean="0">
                <a:solidFill>
                  <a:schemeClr val="bg2">
                    <a:lumMod val="50000"/>
                  </a:schemeClr>
                </a:solidFill>
                <a:latin typeface="Berlin Sans FB" pitchFamily="34" charset="0"/>
              </a:rPr>
              <a:t>hrabro</a:t>
            </a:r>
            <a:r>
              <a:rPr lang="hr-HR" dirty="0" smtClean="0">
                <a:solidFill>
                  <a:schemeClr val="bg2">
                    <a:lumMod val="50000"/>
                  </a:schemeClr>
                </a:solidFill>
                <a:latin typeface="Berlin Sans FB" pitchFamily="34" charset="0"/>
              </a:rPr>
              <a:t>!”</a:t>
            </a:r>
          </a:p>
          <a:p>
            <a:pPr>
              <a:buNone/>
            </a:pPr>
            <a:endParaRPr lang="hr-HR" dirty="0" smtClean="0">
              <a:solidFill>
                <a:schemeClr val="bg2">
                  <a:lumMod val="50000"/>
                </a:schemeClr>
              </a:solidFill>
              <a:latin typeface="Berlin Sans FB" pitchFamily="34" charset="0"/>
            </a:endParaRPr>
          </a:p>
          <a:p>
            <a:pPr>
              <a:buNone/>
            </a:pPr>
            <a:r>
              <a:rPr lang="hr-HR" dirty="0" smtClean="0">
                <a:solidFill>
                  <a:schemeClr val="bg2">
                    <a:lumMod val="50000"/>
                  </a:schemeClr>
                </a:solidFill>
                <a:latin typeface="Berlin Sans FB" pitchFamily="34" charset="0"/>
              </a:rPr>
              <a:t>						Luka </a:t>
            </a:r>
            <a:r>
              <a:rPr lang="hr-HR" dirty="0" err="1" smtClean="0">
                <a:solidFill>
                  <a:schemeClr val="bg2">
                    <a:lumMod val="50000"/>
                  </a:schemeClr>
                </a:solidFill>
                <a:latin typeface="Berlin Sans FB" pitchFamily="34" charset="0"/>
              </a:rPr>
              <a:t>Štebih</a:t>
            </a:r>
            <a:endParaRPr lang="hr-HR" dirty="0" smtClean="0">
              <a:solidFill>
                <a:schemeClr val="bg2">
                  <a:lumMod val="50000"/>
                </a:schemeClr>
              </a:solidFill>
              <a:latin typeface="Berlin Sans FB" pitchFamily="34" charset="0"/>
            </a:endParaRPr>
          </a:p>
          <a:p>
            <a:pPr>
              <a:buNone/>
            </a:pPr>
            <a:endParaRPr lang="hr-HR"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p:cNvSpPr>
            <a:spLocks noGrp="1"/>
          </p:cNvSpPr>
          <p:nvPr>
            <p:ph sz="quarter" idx="1"/>
          </p:nvPr>
        </p:nvSpPr>
        <p:spPr/>
        <p:txBody>
          <a:bodyPr/>
          <a:lstStyle/>
          <a:p>
            <a:pPr>
              <a:buNone/>
            </a:pPr>
            <a:r>
              <a:rPr lang="hr-HR" dirty="0" smtClean="0">
                <a:latin typeface="Berlin Sans FB" pitchFamily="34" charset="0"/>
              </a:rPr>
              <a:t>Poruka podrške</a:t>
            </a:r>
          </a:p>
          <a:p>
            <a:pPr>
              <a:buNone/>
            </a:pPr>
            <a:endParaRPr lang="hr-HR" dirty="0" smtClean="0">
              <a:latin typeface="Berlin Sans FB" pitchFamily="34" charset="0"/>
            </a:endParaRPr>
          </a:p>
          <a:p>
            <a:pPr>
              <a:buNone/>
            </a:pPr>
            <a:r>
              <a:rPr lang="hr-HR" dirty="0" smtClean="0">
                <a:latin typeface="Berlin Sans FB" pitchFamily="34" charset="0"/>
              </a:rPr>
              <a:t>   “Dragi Zagrebe, želim vam </a:t>
            </a:r>
            <a:r>
              <a:rPr lang="hr-HR" dirty="0" err="1" smtClean="0">
                <a:latin typeface="Berlin Sans FB" pitchFamily="34" charset="0"/>
              </a:rPr>
              <a:t>reči</a:t>
            </a:r>
            <a:r>
              <a:rPr lang="hr-HR" dirty="0" smtClean="0">
                <a:latin typeface="Berlin Sans FB" pitchFamily="34" charset="0"/>
              </a:rPr>
              <a:t> da su moje misli uz vas. Ne mogu </a:t>
            </a:r>
            <a:r>
              <a:rPr lang="hr-HR" dirty="0" err="1" smtClean="0">
                <a:latin typeface="Berlin Sans FB" pitchFamily="34" charset="0"/>
              </a:rPr>
              <a:t>reči</a:t>
            </a:r>
            <a:r>
              <a:rPr lang="hr-HR" dirty="0" smtClean="0">
                <a:latin typeface="Berlin Sans FB" pitchFamily="34" charset="0"/>
              </a:rPr>
              <a:t> da znam kako vam je, jer ne znam. Ali znam da zajedno možemo prebroditi to. Kao i nebrojeno puta prije Hrvatska će se ujediniti i zajedno ćemo riješiti probleme. Do tog vremena samo se </a:t>
            </a:r>
            <a:r>
              <a:rPr lang="hr-HR" dirty="0" err="1" smtClean="0">
                <a:latin typeface="Berlin Sans FB" pitchFamily="34" charset="0"/>
              </a:rPr>
              <a:t>držitite</a:t>
            </a:r>
            <a:r>
              <a:rPr lang="hr-HR" dirty="0" smtClean="0">
                <a:latin typeface="Berlin Sans FB" pitchFamily="34" charset="0"/>
              </a:rPr>
              <a:t> i ostanite zdravi, a ostalo ćemo riješiti kad za to dođe vrijeme.”</a:t>
            </a:r>
          </a:p>
          <a:p>
            <a:pPr>
              <a:buNone/>
            </a:pPr>
            <a:r>
              <a:rPr lang="hr-HR" dirty="0" smtClean="0">
                <a:latin typeface="Berlin Sans FB" pitchFamily="34" charset="0"/>
              </a:rPr>
              <a:t>						</a:t>
            </a:r>
            <a:r>
              <a:rPr lang="hr-HR" dirty="0" err="1" smtClean="0">
                <a:latin typeface="Berlin Sans FB" pitchFamily="34" charset="0"/>
              </a:rPr>
              <a:t>Eric</a:t>
            </a:r>
            <a:r>
              <a:rPr lang="hr-HR" dirty="0" smtClean="0">
                <a:latin typeface="Berlin Sans FB" pitchFamily="34" charset="0"/>
              </a:rPr>
              <a:t> Povodnja</a:t>
            </a:r>
          </a:p>
          <a:p>
            <a:endParaRPr lang="hr-HR"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p:cNvSpPr>
            <a:spLocks noGrp="1"/>
          </p:cNvSpPr>
          <p:nvPr>
            <p:ph sz="quarter" idx="1"/>
          </p:nvPr>
        </p:nvSpPr>
        <p:spPr/>
        <p:txBody>
          <a:bodyPr>
            <a:normAutofit fontScale="85000" lnSpcReduction="10000"/>
          </a:bodyPr>
          <a:lstStyle/>
          <a:p>
            <a:pPr>
              <a:buNone/>
            </a:pPr>
            <a:r>
              <a:rPr lang="hr-HR" dirty="0" smtClean="0"/>
              <a:t> </a:t>
            </a:r>
          </a:p>
          <a:p>
            <a:pPr>
              <a:buNone/>
            </a:pPr>
            <a:r>
              <a:rPr lang="hr-HR" dirty="0" smtClean="0">
                <a:solidFill>
                  <a:srgbClr val="FF5050"/>
                </a:solidFill>
              </a:rPr>
              <a:t>“Budite jaki u ovim teškim trenucima.</a:t>
            </a:r>
          </a:p>
          <a:p>
            <a:pPr>
              <a:buNone/>
            </a:pPr>
            <a:r>
              <a:rPr lang="hr-HR" dirty="0" smtClean="0">
                <a:solidFill>
                  <a:srgbClr val="FF5050"/>
                </a:solidFill>
              </a:rPr>
              <a:t>Sve će jednom proći i Zagreb će opet oživjeti kao prije.</a:t>
            </a:r>
          </a:p>
          <a:p>
            <a:pPr>
              <a:buNone/>
            </a:pPr>
            <a:r>
              <a:rPr lang="hr-HR" dirty="0" smtClean="0">
                <a:solidFill>
                  <a:srgbClr val="FF5050"/>
                </a:solidFill>
              </a:rPr>
              <a:t>Savladali ste mnoge prepreke i preskočili mnoge stepenice da bi</a:t>
            </a:r>
          </a:p>
          <a:p>
            <a:pPr>
              <a:buNone/>
            </a:pPr>
            <a:r>
              <a:rPr lang="hr-HR" dirty="0" smtClean="0">
                <a:solidFill>
                  <a:srgbClr val="FF5050"/>
                </a:solidFill>
              </a:rPr>
              <a:t>se našli ovdje gdje ste sada,savladat ćete i ovu.</a:t>
            </a:r>
          </a:p>
          <a:p>
            <a:pPr>
              <a:buNone/>
            </a:pPr>
            <a:r>
              <a:rPr lang="hr-HR" dirty="0" smtClean="0">
                <a:solidFill>
                  <a:srgbClr val="FF5050"/>
                </a:solidFill>
              </a:rPr>
              <a:t>Svi smo u mislima sa vama,držite se...</a:t>
            </a:r>
          </a:p>
          <a:p>
            <a:pPr>
              <a:buNone/>
            </a:pPr>
            <a:r>
              <a:rPr lang="hr-HR" dirty="0" smtClean="0">
                <a:solidFill>
                  <a:srgbClr val="FF5050"/>
                </a:solidFill>
              </a:rPr>
              <a:t>Cijela Hrvatska je uz Zagreb.</a:t>
            </a:r>
          </a:p>
          <a:p>
            <a:pPr>
              <a:buNone/>
            </a:pPr>
            <a:r>
              <a:rPr lang="hr-HR" dirty="0" smtClean="0">
                <a:solidFill>
                  <a:srgbClr val="FF5050"/>
                </a:solidFill>
              </a:rPr>
              <a:t>Nadamo se da će sve to proći i da se neće ponoviti.</a:t>
            </a:r>
          </a:p>
          <a:p>
            <a:pPr>
              <a:buNone/>
            </a:pPr>
            <a:r>
              <a:rPr lang="hr-HR" dirty="0" smtClean="0">
                <a:solidFill>
                  <a:srgbClr val="FF5050"/>
                </a:solidFill>
              </a:rPr>
              <a:t>U našim ste mislima i molitvama.</a:t>
            </a:r>
          </a:p>
          <a:p>
            <a:pPr>
              <a:buNone/>
            </a:pPr>
            <a:r>
              <a:rPr lang="hr-HR" dirty="0" smtClean="0">
                <a:solidFill>
                  <a:srgbClr val="FF5050"/>
                </a:solidFill>
              </a:rPr>
              <a:t>Želim vam mirno tlo i što brži oporavak od novonastale situacije.</a:t>
            </a:r>
          </a:p>
          <a:p>
            <a:pPr>
              <a:buNone/>
            </a:pPr>
            <a:r>
              <a:rPr lang="hr-HR" dirty="0" smtClean="0">
                <a:solidFill>
                  <a:srgbClr val="FF5050"/>
                </a:solidFill>
              </a:rPr>
              <a:t>Šaljemo vam puno snage i ohrabrenja da izdržite ovo.”</a:t>
            </a:r>
          </a:p>
          <a:p>
            <a:pPr>
              <a:buNone/>
            </a:pPr>
            <a:endParaRPr lang="hr-HR" dirty="0" smtClean="0">
              <a:solidFill>
                <a:srgbClr val="FF5050"/>
              </a:solidFill>
            </a:endParaRPr>
          </a:p>
          <a:p>
            <a:pPr>
              <a:buNone/>
            </a:pPr>
            <a:r>
              <a:rPr lang="hr-HR" dirty="0" smtClean="0">
                <a:solidFill>
                  <a:srgbClr val="FF5050"/>
                </a:solidFill>
              </a:rPr>
              <a:t>							Diana </a:t>
            </a:r>
            <a:r>
              <a:rPr lang="hr-HR" dirty="0" err="1" smtClean="0">
                <a:solidFill>
                  <a:srgbClr val="FF5050"/>
                </a:solidFill>
              </a:rPr>
              <a:t>Šopar</a:t>
            </a:r>
            <a:endParaRPr lang="hr-HR" dirty="0" smtClean="0">
              <a:solidFill>
                <a:srgbClr val="FF5050"/>
              </a:solidFill>
            </a:endParaRPr>
          </a:p>
          <a:p>
            <a:endParaRPr lang="hr-HR"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p:cNvSpPr>
            <a:spLocks noGrp="1"/>
          </p:cNvSpPr>
          <p:nvPr>
            <p:ph sz="quarter" idx="1"/>
          </p:nvPr>
        </p:nvSpPr>
        <p:spPr/>
        <p:txBody>
          <a:bodyPr>
            <a:normAutofit fontScale="92500" lnSpcReduction="10000"/>
          </a:bodyPr>
          <a:lstStyle/>
          <a:p>
            <a:pPr>
              <a:buNone/>
            </a:pPr>
            <a:r>
              <a:rPr lang="hr-HR" dirty="0" smtClean="0">
                <a:latin typeface="Berlin Sans FB" pitchFamily="34" charset="0"/>
              </a:rPr>
              <a:t> </a:t>
            </a:r>
            <a:r>
              <a:rPr lang="hr-HR" dirty="0" smtClean="0">
                <a:solidFill>
                  <a:schemeClr val="accent3">
                    <a:lumMod val="75000"/>
                  </a:schemeClr>
                </a:solidFill>
                <a:latin typeface="Berlin Sans FB" pitchFamily="34" charset="0"/>
              </a:rPr>
              <a:t>Potres u Zagrebu</a:t>
            </a:r>
          </a:p>
          <a:p>
            <a:pPr>
              <a:buNone/>
            </a:pPr>
            <a:r>
              <a:rPr lang="hr-HR" dirty="0" smtClean="0">
                <a:solidFill>
                  <a:schemeClr val="accent3">
                    <a:lumMod val="75000"/>
                  </a:schemeClr>
                </a:solidFill>
                <a:latin typeface="Berlin Sans FB" pitchFamily="34" charset="0"/>
              </a:rPr>
              <a:t> </a:t>
            </a:r>
          </a:p>
          <a:p>
            <a:pPr>
              <a:buNone/>
            </a:pPr>
            <a:r>
              <a:rPr lang="hr-HR" dirty="0" smtClean="0">
                <a:solidFill>
                  <a:schemeClr val="accent3">
                    <a:lumMod val="75000"/>
                  </a:schemeClr>
                </a:solidFill>
                <a:latin typeface="Berlin Sans FB" pitchFamily="34" charset="0"/>
              </a:rPr>
              <a:t>    “22. ožujka 2020. godine Zagreb je pogodio snažan potres od čak 5,3 stupnja po </a:t>
            </a:r>
            <a:r>
              <a:rPr lang="hr-HR" dirty="0" err="1" smtClean="0">
                <a:solidFill>
                  <a:schemeClr val="accent3">
                    <a:lumMod val="75000"/>
                  </a:schemeClr>
                </a:solidFill>
                <a:latin typeface="Berlin Sans FB" pitchFamily="34" charset="0"/>
              </a:rPr>
              <a:t>Richterovoj</a:t>
            </a:r>
            <a:r>
              <a:rPr lang="hr-HR" dirty="0" smtClean="0">
                <a:solidFill>
                  <a:schemeClr val="accent3">
                    <a:lumMod val="75000"/>
                  </a:schemeClr>
                </a:solidFill>
                <a:latin typeface="Berlin Sans FB" pitchFamily="34" charset="0"/>
              </a:rPr>
              <a:t> skali, nakon kojeg je uslijedio i niz malih potresa(oko 30-ak). Kao da nam nije dovoljna situacija s </a:t>
            </a:r>
            <a:r>
              <a:rPr lang="hr-HR" dirty="0" err="1" smtClean="0">
                <a:solidFill>
                  <a:schemeClr val="accent3">
                    <a:lumMod val="75000"/>
                  </a:schemeClr>
                </a:solidFill>
                <a:latin typeface="Berlin Sans FB" pitchFamily="34" charset="0"/>
              </a:rPr>
              <a:t>koronavirusom</a:t>
            </a:r>
            <a:r>
              <a:rPr lang="hr-HR" dirty="0" smtClean="0">
                <a:solidFill>
                  <a:schemeClr val="accent3">
                    <a:lumMod val="75000"/>
                  </a:schemeClr>
                </a:solidFill>
                <a:latin typeface="Berlin Sans FB" pitchFamily="34" charset="0"/>
              </a:rPr>
              <a:t> pa nam se dogodilo i ovo. Zadnji takav potres bio je prije 140 godina. Jedino dobro u cijeloj toj situaciji je da je potres bio rano ujutro pa nije puno ljudi nastradalo. Zagrepčani budite snažni, ne dajte da vas ova situacija pogodi i pazite na sebe jer je koronavirus još tu!”</a:t>
            </a:r>
          </a:p>
          <a:p>
            <a:pPr>
              <a:buNone/>
            </a:pPr>
            <a:r>
              <a:rPr lang="hr-HR" dirty="0" smtClean="0">
                <a:solidFill>
                  <a:schemeClr val="accent3">
                    <a:lumMod val="75000"/>
                  </a:schemeClr>
                </a:solidFill>
                <a:latin typeface="Berlin Sans FB" pitchFamily="34" charset="0"/>
              </a:rPr>
              <a:t> </a:t>
            </a:r>
          </a:p>
          <a:p>
            <a:pPr>
              <a:buNone/>
            </a:pPr>
            <a:r>
              <a:rPr lang="hr-HR" dirty="0" smtClean="0">
                <a:solidFill>
                  <a:schemeClr val="accent3">
                    <a:lumMod val="75000"/>
                  </a:schemeClr>
                </a:solidFill>
                <a:latin typeface="Berlin Sans FB" pitchFamily="34" charset="0"/>
              </a:rPr>
              <a:t>							Rafaela Nađ</a:t>
            </a:r>
            <a:endParaRPr lang="hr-HR" dirty="0">
              <a:solidFill>
                <a:schemeClr val="accent3">
                  <a:lumMod val="75000"/>
                </a:schemeClr>
              </a:solidFill>
              <a:latin typeface="Berlin Sans FB"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p:cNvSpPr>
            <a:spLocks noGrp="1"/>
          </p:cNvSpPr>
          <p:nvPr>
            <p:ph sz="quarter" idx="1"/>
          </p:nvPr>
        </p:nvSpPr>
        <p:spPr/>
        <p:txBody>
          <a:bodyPr>
            <a:normAutofit fontScale="70000" lnSpcReduction="20000"/>
          </a:bodyPr>
          <a:lstStyle/>
          <a:p>
            <a:pPr>
              <a:buNone/>
            </a:pPr>
            <a:r>
              <a:rPr lang="hr-HR" dirty="0" smtClean="0">
                <a:solidFill>
                  <a:srgbClr val="0066CC"/>
                </a:solidFill>
                <a:latin typeface="Berlin Sans FB" pitchFamily="34" charset="0"/>
              </a:rPr>
              <a:t>Zašto potres??</a:t>
            </a:r>
          </a:p>
          <a:p>
            <a:pPr>
              <a:buNone/>
            </a:pPr>
            <a:endParaRPr lang="hr-HR" dirty="0" smtClean="0">
              <a:solidFill>
                <a:srgbClr val="0066CC"/>
              </a:solidFill>
              <a:latin typeface="Berlin Sans FB" pitchFamily="34" charset="0"/>
            </a:endParaRPr>
          </a:p>
          <a:p>
            <a:pPr>
              <a:buNone/>
            </a:pPr>
            <a:r>
              <a:rPr lang="hr-HR" dirty="0" smtClean="0">
                <a:solidFill>
                  <a:srgbClr val="0066CC"/>
                </a:solidFill>
                <a:latin typeface="Berlin Sans FB" pitchFamily="34" charset="0"/>
              </a:rPr>
              <a:t>    “Potres u nedjelju u 6:24 jačine 5,3 po </a:t>
            </a:r>
            <a:r>
              <a:rPr lang="hr-HR" dirty="0" err="1" smtClean="0">
                <a:solidFill>
                  <a:srgbClr val="0066CC"/>
                </a:solidFill>
                <a:latin typeface="Berlin Sans FB" pitchFamily="34" charset="0"/>
              </a:rPr>
              <a:t>Richteru</a:t>
            </a:r>
            <a:r>
              <a:rPr lang="hr-HR" dirty="0" smtClean="0">
                <a:solidFill>
                  <a:srgbClr val="0066CC"/>
                </a:solidFill>
                <a:latin typeface="Berlin Sans FB" pitchFamily="34" charset="0"/>
              </a:rPr>
              <a:t>. Nikad u životu nisam osjetila potres. Ne želim nikome da to osjeti! Svi smo spavali i samo se odjednom probudim i sve se trese. Tresem se ja, tresu se ormari, stol, SVE SE TRESE. U Zagrebu bilo je velikih posljedica, cigle su padale, obitelji su ostale bez svojih kuća. Mislila sam si ako je kod nas u Međimurju bio tako jak potres, kakav je onda u Zagrebu bio. Svi ljudi bili su na ulicama, plašili su se. Želim poslat barem malo pozitivne </a:t>
            </a:r>
            <a:r>
              <a:rPr lang="hr-HR" dirty="0" err="1" smtClean="0">
                <a:solidFill>
                  <a:srgbClr val="0066CC"/>
                </a:solidFill>
                <a:latin typeface="Berlin Sans FB" pitchFamily="34" charset="0"/>
              </a:rPr>
              <a:t>vibre</a:t>
            </a:r>
            <a:r>
              <a:rPr lang="hr-HR" dirty="0" smtClean="0">
                <a:solidFill>
                  <a:srgbClr val="0066CC"/>
                </a:solidFill>
                <a:latin typeface="Berlin Sans FB" pitchFamily="34" charset="0"/>
              </a:rPr>
              <a:t> svi koji su doživjeli potres i koji su u strahu. Ne trebamo se bojati, moramo ostati jaki. Držati se zajedno i prebrodit to sve. Imamo dva problema: koronavirus i potres,ali ja znam da mi možemo prebrodit to sve. Mala smo zemlja ali velikog utjecaja. Moramo stisnuti zube i riješiti probleme zajedno, ako se držimo zajedno, poštujemo sve upute sve će se riješiti. Jako puno podrške dobili smo iz drugih zemalja. Znaju da nam nije lako. Želim svima poručit jednu veliku poruku OSTANITE JAKIII!!!!”</a:t>
            </a:r>
          </a:p>
          <a:p>
            <a:pPr>
              <a:buNone/>
            </a:pPr>
            <a:endParaRPr lang="hr-HR" dirty="0" smtClean="0">
              <a:solidFill>
                <a:srgbClr val="0066CC"/>
              </a:solidFill>
              <a:latin typeface="Berlin Sans FB" pitchFamily="34" charset="0"/>
            </a:endParaRPr>
          </a:p>
          <a:p>
            <a:pPr>
              <a:buNone/>
            </a:pPr>
            <a:r>
              <a:rPr lang="hr-HR" dirty="0" smtClean="0">
                <a:solidFill>
                  <a:srgbClr val="0066CC"/>
                </a:solidFill>
                <a:latin typeface="Berlin Sans FB" pitchFamily="34" charset="0"/>
              </a:rPr>
              <a:t>Mislimo na tebe ZAGREB</a:t>
            </a:r>
          </a:p>
          <a:p>
            <a:pPr>
              <a:buNone/>
            </a:pPr>
            <a:r>
              <a:rPr lang="hr-HR" dirty="0" smtClean="0">
                <a:solidFill>
                  <a:srgbClr val="0066CC"/>
                </a:solidFill>
                <a:latin typeface="Berlin Sans FB" pitchFamily="34" charset="0"/>
              </a:rPr>
              <a:t>OSTANI JAKKK!</a:t>
            </a:r>
          </a:p>
          <a:p>
            <a:pPr>
              <a:buNone/>
            </a:pPr>
            <a:r>
              <a:rPr lang="hr-HR" dirty="0" smtClean="0">
                <a:solidFill>
                  <a:srgbClr val="0066CC"/>
                </a:solidFill>
                <a:latin typeface="Berlin Sans FB" pitchFamily="34" charset="0"/>
              </a:rPr>
              <a:t>							Sara Kovačić</a:t>
            </a:r>
          </a:p>
          <a:p>
            <a:endParaRPr lang="hr-HR"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p:cNvSpPr>
            <a:spLocks noGrp="1"/>
          </p:cNvSpPr>
          <p:nvPr>
            <p:ph sz="quarter" idx="1"/>
          </p:nvPr>
        </p:nvSpPr>
        <p:spPr/>
        <p:txBody>
          <a:bodyPr>
            <a:normAutofit fontScale="70000" lnSpcReduction="20000"/>
          </a:bodyPr>
          <a:lstStyle/>
          <a:p>
            <a:pPr>
              <a:buNone/>
            </a:pPr>
            <a:r>
              <a:rPr lang="hr-HR" dirty="0" smtClean="0">
                <a:solidFill>
                  <a:schemeClr val="bg1">
                    <a:lumMod val="65000"/>
                  </a:schemeClr>
                </a:solidFill>
                <a:latin typeface="Berlin Sans FB" pitchFamily="34" charset="0"/>
              </a:rPr>
              <a:t>Dragi sugrađani!</a:t>
            </a:r>
          </a:p>
          <a:p>
            <a:pPr>
              <a:buNone/>
            </a:pPr>
            <a:endParaRPr lang="hr-HR" dirty="0" smtClean="0">
              <a:solidFill>
                <a:schemeClr val="bg1">
                  <a:lumMod val="65000"/>
                </a:schemeClr>
              </a:solidFill>
              <a:latin typeface="Berlin Sans FB" pitchFamily="34" charset="0"/>
            </a:endParaRPr>
          </a:p>
          <a:p>
            <a:pPr>
              <a:buNone/>
            </a:pPr>
            <a:r>
              <a:rPr lang="hr-HR" dirty="0" smtClean="0">
                <a:solidFill>
                  <a:schemeClr val="bg1">
                    <a:lumMod val="65000"/>
                  </a:schemeClr>
                </a:solidFill>
                <a:latin typeface="Berlin Sans FB" pitchFamily="34" charset="0"/>
              </a:rPr>
              <a:t>    “U vijestima smo mogli čuti i vidjeti što se desilo u vašemu rodnom gradu Zagrebu. Cijela Hrvatska i Europa je potresena tim događajem pošto se borimo protiv nevidljivog neprijatelja COVID-19 ili zvanog Koronavirus.</a:t>
            </a:r>
          </a:p>
          <a:p>
            <a:pPr>
              <a:buNone/>
            </a:pPr>
            <a:r>
              <a:rPr lang="hr-HR" dirty="0" smtClean="0">
                <a:solidFill>
                  <a:schemeClr val="bg1">
                    <a:lumMod val="65000"/>
                  </a:schemeClr>
                </a:solidFill>
                <a:latin typeface="Berlin Sans FB" pitchFamily="34" charset="0"/>
              </a:rPr>
              <a:t>    Znajte da imate potporu cijele Europe te naših službenih djelatnika kao što su vatrogasci, policajci te bolničari. Ukoliko nemate gdje prenoćiti ili više nemate niti krov nad glavom možete nazvati broj 113. Naši prijatelji Francuzi su nam dali veliki broj šatora i vreća za spavanje te znajte da će se netko pobrinuti za vas. Vojska je tu na očisti grad od kamenja i cigla koje su pale na pod tijekom potresa te Markov trg služi kao parkiralište za automobile jer su tamo novije zgrade pa ih potres neće tako lako moći srušiti. Svi smo u mogućnosti pomoći vam da čim prije prebolite ovaj potres te da budete sigurni u svojim domovima.</a:t>
            </a:r>
          </a:p>
          <a:p>
            <a:pPr>
              <a:buNone/>
            </a:pPr>
            <a:r>
              <a:rPr lang="hr-HR" dirty="0" smtClean="0">
                <a:solidFill>
                  <a:schemeClr val="bg1">
                    <a:lumMod val="65000"/>
                  </a:schemeClr>
                </a:solidFill>
                <a:latin typeface="Berlin Sans FB" pitchFamily="34" charset="0"/>
              </a:rPr>
              <a:t>    Šaljemo vam veliku potporu iz Međimurja i znajte da niste sami. Štete koje je potres pogodio bit će sankcionirane tako da ne brinete što će sada biti. Čuvajte se stabilnijih i čvršćih mjesta da ne bi bilo ozljeda te mogućih žrtava tijekom sljedeći potresa.”</a:t>
            </a:r>
          </a:p>
          <a:p>
            <a:pPr>
              <a:buNone/>
            </a:pPr>
            <a:r>
              <a:rPr lang="hr-HR" dirty="0" smtClean="0">
                <a:solidFill>
                  <a:schemeClr val="bg1">
                    <a:lumMod val="65000"/>
                  </a:schemeClr>
                </a:solidFill>
                <a:latin typeface="Berlin Sans FB" pitchFamily="34" charset="0"/>
              </a:rPr>
              <a:t>								Dino Krištofić</a:t>
            </a:r>
          </a:p>
          <a:p>
            <a:endParaRPr lang="hr-HR"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zervirano mjesto sadržaja 3" descr="C:\Users\OŠ Šenkovec\Downloads\2020-03-30_11-18-27-530.jpg"/>
          <p:cNvPicPr>
            <a:picLocks noGrp="1"/>
          </p:cNvPicPr>
          <p:nvPr>
            <p:ph sz="quarter" idx="1"/>
          </p:nvPr>
        </p:nvPicPr>
        <p:blipFill>
          <a:blip r:embed="rId2" cstate="print"/>
          <a:srcRect/>
          <a:stretch>
            <a:fillRect/>
          </a:stretch>
        </p:blipFill>
        <p:spPr bwMode="auto">
          <a:xfrm>
            <a:off x="971600" y="1340768"/>
            <a:ext cx="3704187" cy="4937125"/>
          </a:xfrm>
          <a:prstGeom prst="rect">
            <a:avLst/>
          </a:prstGeom>
          <a:noFill/>
          <a:ln w="9525">
            <a:noFill/>
            <a:miter lim="800000"/>
            <a:headEnd/>
            <a:tailEnd/>
          </a:ln>
        </p:spPr>
      </p:pic>
      <p:sp>
        <p:nvSpPr>
          <p:cNvPr id="5" name="TekstniOkvir 4"/>
          <p:cNvSpPr txBox="1"/>
          <p:nvPr/>
        </p:nvSpPr>
        <p:spPr>
          <a:xfrm>
            <a:off x="5076056" y="2780928"/>
            <a:ext cx="2088232" cy="369332"/>
          </a:xfrm>
          <a:prstGeom prst="rect">
            <a:avLst/>
          </a:prstGeom>
          <a:noFill/>
        </p:spPr>
        <p:txBody>
          <a:bodyPr wrap="square" rtlCol="0">
            <a:spAutoFit/>
          </a:bodyPr>
          <a:lstStyle/>
          <a:p>
            <a:r>
              <a:rPr lang="hr-HR" dirty="0" err="1" smtClean="0">
                <a:latin typeface="Berlin Sans FB" pitchFamily="34" charset="0"/>
              </a:rPr>
              <a:t>Fabian</a:t>
            </a:r>
            <a:r>
              <a:rPr lang="hr-HR" dirty="0" smtClean="0">
                <a:latin typeface="Berlin Sans FB" pitchFamily="34" charset="0"/>
              </a:rPr>
              <a:t> Pokrivač</a:t>
            </a:r>
            <a:endParaRPr lang="hr-HR" dirty="0">
              <a:latin typeface="Berlin Sans FB"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OŠ Šenkovec\Desktop\jan novak.png"/>
          <p:cNvPicPr>
            <a:picLocks noGrp="1" noChangeAspect="1" noChangeArrowheads="1"/>
          </p:cNvPicPr>
          <p:nvPr>
            <p:ph sz="quarter" idx="1"/>
          </p:nvPr>
        </p:nvPicPr>
        <p:blipFill>
          <a:blip r:embed="rId2" cstate="print"/>
          <a:srcRect/>
          <a:stretch>
            <a:fillRect/>
          </a:stretch>
        </p:blipFill>
        <p:spPr bwMode="auto">
          <a:xfrm>
            <a:off x="323528" y="1268760"/>
            <a:ext cx="5822247" cy="4937125"/>
          </a:xfrm>
          <a:prstGeom prst="rect">
            <a:avLst/>
          </a:prstGeom>
          <a:noFill/>
        </p:spPr>
      </p:pic>
      <p:sp>
        <p:nvSpPr>
          <p:cNvPr id="7" name="TekstniOkvir 6"/>
          <p:cNvSpPr txBox="1"/>
          <p:nvPr/>
        </p:nvSpPr>
        <p:spPr>
          <a:xfrm>
            <a:off x="6300192" y="3068960"/>
            <a:ext cx="1800200" cy="369332"/>
          </a:xfrm>
          <a:prstGeom prst="rect">
            <a:avLst/>
          </a:prstGeom>
          <a:noFill/>
        </p:spPr>
        <p:txBody>
          <a:bodyPr wrap="square" rtlCol="0">
            <a:spAutoFit/>
          </a:bodyPr>
          <a:lstStyle/>
          <a:p>
            <a:r>
              <a:rPr lang="hr-HR" dirty="0" smtClean="0">
                <a:latin typeface="Berlin Sans FB" pitchFamily="34" charset="0"/>
              </a:rPr>
              <a:t>Jan Novak</a:t>
            </a:r>
            <a:endParaRPr lang="hr-HR" dirty="0">
              <a:latin typeface="Berlin Sans FB"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OŠ Šenkovec\Downloads\IMG_20200326_082615.jpg"/>
          <p:cNvPicPr>
            <a:picLocks noGrp="1" noChangeAspect="1" noChangeArrowheads="1"/>
          </p:cNvPicPr>
          <p:nvPr>
            <p:ph sz="quarter" idx="1"/>
          </p:nvPr>
        </p:nvPicPr>
        <p:blipFill>
          <a:blip r:embed="rId2" cstate="print"/>
          <a:srcRect/>
          <a:stretch>
            <a:fillRect/>
          </a:stretch>
        </p:blipFill>
        <p:spPr bwMode="auto">
          <a:xfrm rot="16200000">
            <a:off x="1331641" y="1052735"/>
            <a:ext cx="4248473" cy="5544616"/>
          </a:xfrm>
          <a:prstGeom prst="rect">
            <a:avLst/>
          </a:prstGeom>
          <a:noFill/>
        </p:spPr>
      </p:pic>
      <p:sp>
        <p:nvSpPr>
          <p:cNvPr id="5" name="TekstniOkvir 4"/>
          <p:cNvSpPr txBox="1"/>
          <p:nvPr/>
        </p:nvSpPr>
        <p:spPr>
          <a:xfrm>
            <a:off x="6444208" y="2780928"/>
            <a:ext cx="1440160" cy="369332"/>
          </a:xfrm>
          <a:prstGeom prst="rect">
            <a:avLst/>
          </a:prstGeom>
          <a:noFill/>
        </p:spPr>
        <p:txBody>
          <a:bodyPr wrap="square" rtlCol="0">
            <a:spAutoFit/>
          </a:bodyPr>
          <a:lstStyle/>
          <a:p>
            <a:r>
              <a:rPr lang="hr-HR" dirty="0" smtClean="0">
                <a:latin typeface="Berlin Sans FB" pitchFamily="34" charset="0"/>
              </a:rPr>
              <a:t>Ivan </a:t>
            </a:r>
            <a:r>
              <a:rPr lang="hr-HR" dirty="0" err="1" smtClean="0">
                <a:latin typeface="Berlin Sans FB" pitchFamily="34" charset="0"/>
              </a:rPr>
              <a:t>Dokleja</a:t>
            </a:r>
            <a:endParaRPr lang="hr-HR" dirty="0">
              <a:latin typeface="Berlin Sans FB"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OŠ Šenkovec\Downloads\20200324_115617.jpg"/>
          <p:cNvPicPr>
            <a:picLocks noGrp="1" noChangeAspect="1" noChangeArrowheads="1"/>
          </p:cNvPicPr>
          <p:nvPr>
            <p:ph sz="quarter" idx="1"/>
          </p:nvPr>
        </p:nvPicPr>
        <p:blipFill>
          <a:blip r:embed="rId2" cstate="print"/>
          <a:srcRect/>
          <a:stretch>
            <a:fillRect/>
          </a:stretch>
        </p:blipFill>
        <p:spPr bwMode="auto">
          <a:xfrm>
            <a:off x="323528" y="1556792"/>
            <a:ext cx="8229600" cy="3433936"/>
          </a:xfrm>
          <a:prstGeom prst="rect">
            <a:avLst/>
          </a:prstGeom>
          <a:noFill/>
        </p:spPr>
      </p:pic>
      <p:sp>
        <p:nvSpPr>
          <p:cNvPr id="5" name="TekstniOkvir 4"/>
          <p:cNvSpPr txBox="1"/>
          <p:nvPr/>
        </p:nvSpPr>
        <p:spPr>
          <a:xfrm>
            <a:off x="3707904" y="5229200"/>
            <a:ext cx="2232248" cy="369332"/>
          </a:xfrm>
          <a:prstGeom prst="rect">
            <a:avLst/>
          </a:prstGeom>
          <a:noFill/>
        </p:spPr>
        <p:txBody>
          <a:bodyPr wrap="square" rtlCol="0">
            <a:spAutoFit/>
          </a:bodyPr>
          <a:lstStyle/>
          <a:p>
            <a:r>
              <a:rPr lang="hr-HR" dirty="0" smtClean="0"/>
              <a:t>     Marin Novak</a:t>
            </a:r>
            <a:endParaRPr lang="hr-H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p:cNvSpPr>
            <a:spLocks noGrp="1"/>
          </p:cNvSpPr>
          <p:nvPr>
            <p:ph sz="quarter" idx="1"/>
          </p:nvPr>
        </p:nvSpPr>
        <p:spPr/>
        <p:txBody>
          <a:bodyPr>
            <a:normAutofit/>
          </a:bodyPr>
          <a:lstStyle/>
          <a:p>
            <a:pPr>
              <a:buNone/>
            </a:pPr>
            <a:r>
              <a:rPr lang="hr-HR" dirty="0" smtClean="0"/>
              <a:t>	</a:t>
            </a:r>
            <a:r>
              <a:rPr lang="hr-HR" dirty="0" smtClean="0">
                <a:solidFill>
                  <a:srgbClr val="00B0F0"/>
                </a:solidFill>
                <a:latin typeface="Berlin Sans FB" pitchFamily="34" charset="0"/>
              </a:rPr>
              <a:t>“Dragi građani/</a:t>
            </a:r>
            <a:r>
              <a:rPr lang="hr-HR" dirty="0" err="1" smtClean="0">
                <a:solidFill>
                  <a:srgbClr val="00B0F0"/>
                </a:solidFill>
                <a:latin typeface="Berlin Sans FB" pitchFamily="34" charset="0"/>
              </a:rPr>
              <a:t>ke</a:t>
            </a:r>
            <a:r>
              <a:rPr lang="hr-HR" dirty="0" smtClean="0">
                <a:solidFill>
                  <a:srgbClr val="00B0F0"/>
                </a:solidFill>
                <a:latin typeface="Berlin Sans FB" pitchFamily="34" charset="0"/>
              </a:rPr>
              <a:t>, znam da je u ovim trenutcima teško biti nasmiješen ili opušten. Znam da je teško razmišljati o tome kako će sve to preči. No na nama je da sad u takvim trenutcima mi zdravi pružamo ruku za one slabije, za starije te za one koji su jednostavno bespomoćni. Na nama da budemo hrabri , optimistični te da im pružamo rame potpore. Na nama je da poštujemo pravila higijene. Te na nama je da razmišljamo budućnosti kako će sve biti dobro jer hoće. Vjerujte mi sve će biti bolje ako se samo budemo pridržavali pravila. ” </a:t>
            </a:r>
          </a:p>
          <a:p>
            <a:pPr>
              <a:buNone/>
            </a:pPr>
            <a:r>
              <a:rPr lang="hr-HR" dirty="0" smtClean="0">
                <a:solidFill>
                  <a:srgbClr val="00B0F0"/>
                </a:solidFill>
                <a:latin typeface="Berlin Sans FB" pitchFamily="34" charset="0"/>
              </a:rPr>
              <a:t>						Petar Borak</a:t>
            </a:r>
            <a:endParaRPr lang="hr-HR" dirty="0">
              <a:solidFill>
                <a:srgbClr val="00B0F0"/>
              </a:solidFill>
              <a:latin typeface="Berlin Sans FB"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p:cNvSpPr>
            <a:spLocks noGrp="1"/>
          </p:cNvSpPr>
          <p:nvPr>
            <p:ph sz="quarter" idx="1"/>
          </p:nvPr>
        </p:nvSpPr>
        <p:spPr>
          <a:xfrm>
            <a:off x="457200" y="1700808"/>
            <a:ext cx="8229600" cy="4456152"/>
          </a:xfrm>
        </p:spPr>
        <p:txBody>
          <a:bodyPr/>
          <a:lstStyle/>
          <a:p>
            <a:pPr>
              <a:buNone/>
            </a:pPr>
            <a:r>
              <a:rPr lang="hr-HR" dirty="0" smtClean="0">
                <a:solidFill>
                  <a:schemeClr val="accent4">
                    <a:lumMod val="75000"/>
                  </a:schemeClr>
                </a:solidFill>
                <a:latin typeface="Berlin Sans FB" pitchFamily="34" charset="0"/>
              </a:rPr>
              <a:t>   “Dragi stanovnici grada Zagreba, svima dramatiziranima oko potresa i korone virusa. metar u metar na treću. Ne brinite se vojska i policija radi sve što može da nam se poboljša. Zamislite da se penjete po planini kada je oluja ,isto je kao i u današnja vremena penjemo se ,ali život nas baca prema dolje no mi se moramo nastaviti penjati jer znamo iza oblaka uvijek izlazi sunce.”</a:t>
            </a:r>
          </a:p>
          <a:p>
            <a:pPr>
              <a:buNone/>
            </a:pPr>
            <a:r>
              <a:rPr lang="hr-HR" dirty="0" smtClean="0">
                <a:solidFill>
                  <a:schemeClr val="accent4">
                    <a:lumMod val="75000"/>
                  </a:schemeClr>
                </a:solidFill>
                <a:latin typeface="Berlin Sans FB" pitchFamily="34" charset="0"/>
              </a:rPr>
              <a:t>							Mateo Horvat</a:t>
            </a:r>
            <a:endParaRPr lang="hr-HR" dirty="0">
              <a:solidFill>
                <a:schemeClr val="accent4">
                  <a:lumMod val="75000"/>
                </a:schemeClr>
              </a:solidFill>
              <a:latin typeface="Berlin Sans FB"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p:cNvSpPr>
            <a:spLocks noGrp="1"/>
          </p:cNvSpPr>
          <p:nvPr>
            <p:ph sz="quarter" idx="1"/>
          </p:nvPr>
        </p:nvSpPr>
        <p:spPr>
          <a:xfrm>
            <a:off x="457200" y="1556792"/>
            <a:ext cx="8229600" cy="4600168"/>
          </a:xfrm>
        </p:spPr>
        <p:txBody>
          <a:bodyPr>
            <a:normAutofit fontScale="92500" lnSpcReduction="20000"/>
          </a:bodyPr>
          <a:lstStyle/>
          <a:p>
            <a:pPr>
              <a:buNone/>
            </a:pPr>
            <a:r>
              <a:rPr lang="vi-VN" dirty="0" smtClean="0">
                <a:solidFill>
                  <a:srgbClr val="CC3300"/>
                </a:solidFill>
              </a:rPr>
              <a:t>Dragi građani!</a:t>
            </a:r>
          </a:p>
          <a:p>
            <a:pPr>
              <a:buNone/>
            </a:pPr>
            <a:endParaRPr lang="vi-VN" dirty="0" smtClean="0">
              <a:solidFill>
                <a:srgbClr val="CC3300"/>
              </a:solidFill>
            </a:endParaRPr>
          </a:p>
          <a:p>
            <a:pPr>
              <a:buNone/>
            </a:pPr>
            <a:r>
              <a:rPr lang="hr-HR" dirty="0" smtClean="0">
                <a:solidFill>
                  <a:srgbClr val="CC3300"/>
                </a:solidFill>
                <a:latin typeface="Berlin Sans FB Demi" pitchFamily="34" charset="0"/>
              </a:rPr>
              <a:t>   “</a:t>
            </a:r>
            <a:r>
              <a:rPr lang="vi-VN" dirty="0" smtClean="0">
                <a:solidFill>
                  <a:srgbClr val="CC3300"/>
                </a:solidFill>
              </a:rPr>
              <a:t>Kao što znamo,prije nekoliko dana u Republici Hrvatskoj bio je potres.Taj potres uništio je mnogo toga, čak je i uzeo život jednoj mladoj djevojci. Unatoč tome,trebamo biti optimistični i krenuti dalje! Budimo hrabri i pomagajmo jedni drugima! Unatoč virusu koji se širi po našoj zemlji,trebamo ostati snažni i boriti se protiv toga.Nemojmo širiti nepotrebnu paniku, jer panikom ne postižemo ništa.Moramo prihvatiti situaciju i nadati se boljem</a:t>
            </a:r>
            <a:r>
              <a:rPr lang="hr-HR" dirty="0" smtClean="0">
                <a:solidFill>
                  <a:srgbClr val="CC3300"/>
                </a:solidFill>
                <a:latin typeface="Berlin Sans FB Demi" pitchFamily="34" charset="0"/>
              </a:rPr>
              <a:t>!”</a:t>
            </a:r>
          </a:p>
          <a:p>
            <a:pPr>
              <a:buNone/>
            </a:pPr>
            <a:endParaRPr lang="vi-VN" dirty="0" smtClean="0">
              <a:solidFill>
                <a:srgbClr val="CC3300"/>
              </a:solidFill>
            </a:endParaRPr>
          </a:p>
          <a:p>
            <a:pPr>
              <a:buNone/>
            </a:pPr>
            <a:r>
              <a:rPr lang="hr-HR" dirty="0" smtClean="0">
                <a:solidFill>
                  <a:srgbClr val="CC3300"/>
                </a:solidFill>
                <a:latin typeface="Berlin Sans FB Demi" pitchFamily="34" charset="0"/>
              </a:rPr>
              <a:t>						</a:t>
            </a:r>
            <a:r>
              <a:rPr lang="vi-VN" dirty="0" smtClean="0">
                <a:solidFill>
                  <a:srgbClr val="CC3300"/>
                </a:solidFill>
              </a:rPr>
              <a:t>Ema Petek</a:t>
            </a:r>
            <a:endParaRPr lang="hr-HR" dirty="0">
              <a:solidFill>
                <a:srgbClr val="CC3300"/>
              </a:solidFill>
              <a:latin typeface="Berlin Sans FB Demi"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p:cNvSpPr>
            <a:spLocks noGrp="1"/>
          </p:cNvSpPr>
          <p:nvPr>
            <p:ph sz="quarter" idx="1"/>
          </p:nvPr>
        </p:nvSpPr>
        <p:spPr>
          <a:xfrm>
            <a:off x="457200" y="1556792"/>
            <a:ext cx="8229600" cy="4600168"/>
          </a:xfrm>
        </p:spPr>
        <p:txBody>
          <a:bodyPr>
            <a:normAutofit fontScale="77500" lnSpcReduction="20000"/>
          </a:bodyPr>
          <a:lstStyle/>
          <a:p>
            <a:pPr>
              <a:buNone/>
            </a:pPr>
            <a:r>
              <a:rPr lang="hr-HR" sz="2300" i="1" dirty="0" smtClean="0">
                <a:solidFill>
                  <a:srgbClr val="FF99CC"/>
                </a:solidFill>
                <a:latin typeface="Berlin Sans FB" pitchFamily="34" charset="0"/>
              </a:rPr>
              <a:t>     “G</a:t>
            </a:r>
            <a:r>
              <a:rPr lang="en-US" sz="2300" i="1" dirty="0" err="1" smtClean="0">
                <a:solidFill>
                  <a:srgbClr val="FF99CC"/>
                </a:solidFill>
                <a:latin typeface="Berlin Sans FB" pitchFamily="34" charset="0"/>
              </a:rPr>
              <a:t>rađanke</a:t>
            </a:r>
            <a:r>
              <a:rPr lang="en-US" sz="2300" i="1" dirty="0" smtClean="0">
                <a:solidFill>
                  <a:srgbClr val="FF99CC"/>
                </a:solidFill>
                <a:latin typeface="Berlin Sans FB" pitchFamily="34" charset="0"/>
              </a:rPr>
              <a:t> </a:t>
            </a:r>
            <a:r>
              <a:rPr lang="en-US" sz="2300" i="1" dirty="0" err="1" smtClean="0">
                <a:solidFill>
                  <a:srgbClr val="FF99CC"/>
                </a:solidFill>
                <a:latin typeface="Berlin Sans FB" pitchFamily="34" charset="0"/>
              </a:rPr>
              <a:t>i</a:t>
            </a:r>
            <a:r>
              <a:rPr lang="en-US" sz="2300" i="1" dirty="0" smtClean="0">
                <a:solidFill>
                  <a:srgbClr val="FF99CC"/>
                </a:solidFill>
                <a:latin typeface="Berlin Sans FB" pitchFamily="34" charset="0"/>
              </a:rPr>
              <a:t> </a:t>
            </a:r>
            <a:r>
              <a:rPr lang="en-US" sz="2300" i="1" dirty="0" err="1" smtClean="0">
                <a:solidFill>
                  <a:srgbClr val="FF99CC"/>
                </a:solidFill>
                <a:latin typeface="Berlin Sans FB" pitchFamily="34" charset="0"/>
              </a:rPr>
              <a:t>građani</a:t>
            </a:r>
            <a:r>
              <a:rPr lang="en-US" sz="2300" i="1" dirty="0" smtClean="0">
                <a:solidFill>
                  <a:srgbClr val="FF99CC"/>
                </a:solidFill>
                <a:latin typeface="Berlin Sans FB" pitchFamily="34" charset="0"/>
              </a:rPr>
              <a:t>, </a:t>
            </a:r>
            <a:r>
              <a:rPr lang="en-US" sz="2300" i="1" dirty="0" err="1" smtClean="0">
                <a:solidFill>
                  <a:srgbClr val="FF99CC"/>
                </a:solidFill>
                <a:latin typeface="Berlin Sans FB" pitchFamily="34" charset="0"/>
              </a:rPr>
              <a:t>znamo</a:t>
            </a:r>
            <a:r>
              <a:rPr lang="en-US" sz="2300" i="1" dirty="0" smtClean="0">
                <a:solidFill>
                  <a:srgbClr val="FF99CC"/>
                </a:solidFill>
                <a:latin typeface="Berlin Sans FB" pitchFamily="34" charset="0"/>
              </a:rPr>
              <a:t> </a:t>
            </a:r>
            <a:r>
              <a:rPr lang="en-US" sz="2300" i="1" dirty="0" err="1" smtClean="0">
                <a:solidFill>
                  <a:srgbClr val="FF99CC"/>
                </a:solidFill>
                <a:latin typeface="Berlin Sans FB" pitchFamily="34" charset="0"/>
              </a:rPr>
              <a:t>da</a:t>
            </a:r>
            <a:r>
              <a:rPr lang="en-US" sz="2300" i="1" dirty="0" smtClean="0">
                <a:solidFill>
                  <a:srgbClr val="FF99CC"/>
                </a:solidFill>
                <a:latin typeface="Berlin Sans FB" pitchFamily="34" charset="0"/>
              </a:rPr>
              <a:t> se </a:t>
            </a:r>
            <a:r>
              <a:rPr lang="en-US" sz="2300" i="1" dirty="0" err="1" smtClean="0">
                <a:solidFill>
                  <a:srgbClr val="FF99CC"/>
                </a:solidFill>
                <a:latin typeface="Berlin Sans FB" pitchFamily="34" charset="0"/>
              </a:rPr>
              <a:t>bojite</a:t>
            </a:r>
            <a:r>
              <a:rPr lang="en-US" sz="2300" i="1" dirty="0" smtClean="0">
                <a:solidFill>
                  <a:srgbClr val="FF99CC"/>
                </a:solidFill>
                <a:latin typeface="Berlin Sans FB" pitchFamily="34" charset="0"/>
              </a:rPr>
              <a:t>, </a:t>
            </a:r>
            <a:r>
              <a:rPr lang="en-US" sz="2300" i="1" dirty="0" err="1" smtClean="0">
                <a:solidFill>
                  <a:srgbClr val="FF99CC"/>
                </a:solidFill>
                <a:latin typeface="Berlin Sans FB" pitchFamily="34" charset="0"/>
              </a:rPr>
              <a:t>osjećate</a:t>
            </a:r>
            <a:r>
              <a:rPr lang="en-US" sz="2300" i="1" dirty="0" smtClean="0">
                <a:solidFill>
                  <a:srgbClr val="FF99CC"/>
                </a:solidFill>
                <a:latin typeface="Berlin Sans FB" pitchFamily="34" charset="0"/>
              </a:rPr>
              <a:t> </a:t>
            </a:r>
            <a:r>
              <a:rPr lang="en-US" sz="2300" i="1" dirty="0" err="1" smtClean="0">
                <a:solidFill>
                  <a:srgbClr val="FF99CC"/>
                </a:solidFill>
                <a:latin typeface="Berlin Sans FB" pitchFamily="34" charset="0"/>
              </a:rPr>
              <a:t>strah</a:t>
            </a:r>
            <a:r>
              <a:rPr lang="en-US" sz="2300" i="1" dirty="0" smtClean="0">
                <a:solidFill>
                  <a:srgbClr val="FF99CC"/>
                </a:solidFill>
                <a:latin typeface="Berlin Sans FB" pitchFamily="34" charset="0"/>
              </a:rPr>
              <a:t> </a:t>
            </a:r>
            <a:r>
              <a:rPr lang="en-US" sz="2300" i="1" dirty="0" err="1" smtClean="0">
                <a:solidFill>
                  <a:srgbClr val="FF99CC"/>
                </a:solidFill>
                <a:latin typeface="Berlin Sans FB" pitchFamily="34" charset="0"/>
              </a:rPr>
              <a:t>i</a:t>
            </a:r>
            <a:r>
              <a:rPr lang="en-US" sz="2300" i="1" dirty="0" smtClean="0">
                <a:solidFill>
                  <a:srgbClr val="FF99CC"/>
                </a:solidFill>
                <a:latin typeface="Berlin Sans FB" pitchFamily="34" charset="0"/>
              </a:rPr>
              <a:t> </a:t>
            </a:r>
            <a:r>
              <a:rPr lang="en-US" sz="2300" i="1" dirty="0" err="1" smtClean="0">
                <a:solidFill>
                  <a:srgbClr val="FF99CC"/>
                </a:solidFill>
                <a:latin typeface="Berlin Sans FB" pitchFamily="34" charset="0"/>
              </a:rPr>
              <a:t>nelagodu.usprkos</a:t>
            </a:r>
            <a:r>
              <a:rPr lang="en-US" sz="2300" i="1" dirty="0" smtClean="0">
                <a:solidFill>
                  <a:srgbClr val="FF99CC"/>
                </a:solidFill>
                <a:latin typeface="Berlin Sans FB" pitchFamily="34" charset="0"/>
              </a:rPr>
              <a:t> </a:t>
            </a:r>
            <a:r>
              <a:rPr lang="en-US" sz="2300" i="1" dirty="0" err="1" smtClean="0">
                <a:solidFill>
                  <a:srgbClr val="FF99CC"/>
                </a:solidFill>
                <a:latin typeface="Berlin Sans FB" pitchFamily="34" charset="0"/>
              </a:rPr>
              <a:t>snažnim</a:t>
            </a:r>
            <a:r>
              <a:rPr lang="en-US" sz="2300" i="1" dirty="0" smtClean="0">
                <a:solidFill>
                  <a:srgbClr val="FF99CC"/>
                </a:solidFill>
                <a:latin typeface="Berlin Sans FB" pitchFamily="34" charset="0"/>
              </a:rPr>
              <a:t> </a:t>
            </a:r>
            <a:r>
              <a:rPr lang="en-US" sz="2300" i="1" dirty="0" err="1" smtClean="0">
                <a:solidFill>
                  <a:srgbClr val="FF99CC"/>
                </a:solidFill>
                <a:latin typeface="Berlin Sans FB" pitchFamily="34" charset="0"/>
              </a:rPr>
              <a:t>emocijama</a:t>
            </a:r>
            <a:r>
              <a:rPr lang="en-US" sz="2300" i="1" dirty="0" smtClean="0">
                <a:solidFill>
                  <a:srgbClr val="FF99CC"/>
                </a:solidFill>
                <a:latin typeface="Berlin Sans FB" pitchFamily="34" charset="0"/>
              </a:rPr>
              <a:t> </a:t>
            </a:r>
            <a:r>
              <a:rPr lang="en-US" sz="2300" i="1" dirty="0" err="1" smtClean="0">
                <a:solidFill>
                  <a:srgbClr val="FF99CC"/>
                </a:solidFill>
                <a:latin typeface="Berlin Sans FB" pitchFamily="34" charset="0"/>
              </a:rPr>
              <a:t>istrahu</a:t>
            </a:r>
            <a:r>
              <a:rPr lang="en-US" sz="2300" i="1" dirty="0" smtClean="0">
                <a:solidFill>
                  <a:srgbClr val="FF99CC"/>
                </a:solidFill>
                <a:latin typeface="Berlin Sans FB" pitchFamily="34" charset="0"/>
              </a:rPr>
              <a:t> </a:t>
            </a:r>
            <a:r>
              <a:rPr lang="en-US" sz="2300" i="1" dirty="0" err="1" smtClean="0">
                <a:solidFill>
                  <a:srgbClr val="FF99CC"/>
                </a:solidFill>
                <a:latin typeface="Berlin Sans FB" pitchFamily="34" charset="0"/>
              </a:rPr>
              <a:t>koji</a:t>
            </a:r>
            <a:r>
              <a:rPr lang="en-US" sz="2300" i="1" dirty="0" smtClean="0">
                <a:solidFill>
                  <a:srgbClr val="FF99CC"/>
                </a:solidFill>
                <a:latin typeface="Berlin Sans FB" pitchFamily="34" charset="0"/>
              </a:rPr>
              <a:t> se </a:t>
            </a:r>
            <a:r>
              <a:rPr lang="en-US" sz="2300" i="1" dirty="0" err="1" smtClean="0">
                <a:solidFill>
                  <a:srgbClr val="FF99CC"/>
                </a:solidFill>
                <a:latin typeface="Berlin Sans FB" pitchFamily="34" charset="0"/>
              </a:rPr>
              <a:t>pojavio</a:t>
            </a:r>
            <a:r>
              <a:rPr lang="en-US" sz="2300" i="1" dirty="0" smtClean="0">
                <a:solidFill>
                  <a:srgbClr val="FF99CC"/>
                </a:solidFill>
                <a:latin typeface="Berlin Sans FB" pitchFamily="34" charset="0"/>
              </a:rPr>
              <a:t>, </a:t>
            </a:r>
            <a:r>
              <a:rPr lang="en-US" sz="2300" i="1" dirty="0" err="1" smtClean="0">
                <a:solidFill>
                  <a:srgbClr val="FF99CC"/>
                </a:solidFill>
                <a:latin typeface="Berlin Sans FB" pitchFamily="34" charset="0"/>
              </a:rPr>
              <a:t>pozivamo</a:t>
            </a:r>
            <a:r>
              <a:rPr lang="en-US" sz="2300" i="1" dirty="0" smtClean="0">
                <a:solidFill>
                  <a:srgbClr val="FF99CC"/>
                </a:solidFill>
                <a:latin typeface="Berlin Sans FB" pitchFamily="34" charset="0"/>
              </a:rPr>
              <a:t> vas </a:t>
            </a:r>
            <a:r>
              <a:rPr lang="en-US" sz="2300" i="1" dirty="0" err="1" smtClean="0">
                <a:solidFill>
                  <a:srgbClr val="FF99CC"/>
                </a:solidFill>
                <a:latin typeface="Berlin Sans FB" pitchFamily="34" charset="0"/>
              </a:rPr>
              <a:t>da</a:t>
            </a:r>
            <a:r>
              <a:rPr lang="en-US" sz="2300" i="1" dirty="0" smtClean="0">
                <a:solidFill>
                  <a:srgbClr val="FF99CC"/>
                </a:solidFill>
                <a:latin typeface="Berlin Sans FB" pitchFamily="34" charset="0"/>
              </a:rPr>
              <a:t> </a:t>
            </a:r>
            <a:r>
              <a:rPr lang="en-US" sz="2300" i="1" dirty="0" err="1" smtClean="0">
                <a:solidFill>
                  <a:srgbClr val="FF99CC"/>
                </a:solidFill>
                <a:latin typeface="Berlin Sans FB" pitchFamily="34" charset="0"/>
              </a:rPr>
              <a:t>i</a:t>
            </a:r>
            <a:r>
              <a:rPr lang="en-US" sz="2300" i="1" dirty="0" smtClean="0">
                <a:solidFill>
                  <a:srgbClr val="FF99CC"/>
                </a:solidFill>
                <a:latin typeface="Berlin Sans FB" pitchFamily="34" charset="0"/>
              </a:rPr>
              <a:t> u </a:t>
            </a:r>
            <a:r>
              <a:rPr lang="en-US" sz="2300" i="1" dirty="0" err="1" smtClean="0">
                <a:solidFill>
                  <a:srgbClr val="FF99CC"/>
                </a:solidFill>
                <a:latin typeface="Berlin Sans FB" pitchFamily="34" charset="0"/>
              </a:rPr>
              <a:t>ovim</a:t>
            </a:r>
            <a:r>
              <a:rPr lang="en-US" sz="2300" i="1" dirty="0" smtClean="0">
                <a:solidFill>
                  <a:srgbClr val="FF99CC"/>
                </a:solidFill>
                <a:latin typeface="Berlin Sans FB" pitchFamily="34" charset="0"/>
              </a:rPr>
              <a:t> </a:t>
            </a:r>
            <a:r>
              <a:rPr lang="en-US" sz="2300" i="1" dirty="0" err="1" smtClean="0">
                <a:solidFill>
                  <a:srgbClr val="FF99CC"/>
                </a:solidFill>
                <a:latin typeface="Berlin Sans FB" pitchFamily="34" charset="0"/>
              </a:rPr>
              <a:t>izvanrednim</a:t>
            </a:r>
            <a:r>
              <a:rPr lang="en-US" sz="2300" i="1" dirty="0" smtClean="0">
                <a:solidFill>
                  <a:srgbClr val="FF99CC"/>
                </a:solidFill>
                <a:latin typeface="Berlin Sans FB" pitchFamily="34" charset="0"/>
              </a:rPr>
              <a:t> </a:t>
            </a:r>
            <a:r>
              <a:rPr lang="en-US" sz="2300" i="1" dirty="0" err="1" smtClean="0">
                <a:solidFill>
                  <a:srgbClr val="FF99CC"/>
                </a:solidFill>
                <a:latin typeface="Berlin Sans FB" pitchFamily="34" charset="0"/>
              </a:rPr>
              <a:t>vjestima</a:t>
            </a:r>
            <a:r>
              <a:rPr lang="en-US" sz="2300" i="1" dirty="0" smtClean="0">
                <a:solidFill>
                  <a:srgbClr val="FF99CC"/>
                </a:solidFill>
                <a:latin typeface="Berlin Sans FB" pitchFamily="34" charset="0"/>
              </a:rPr>
              <a:t>, </a:t>
            </a:r>
            <a:r>
              <a:rPr lang="en-US" sz="2300" i="1" dirty="0" err="1" smtClean="0">
                <a:solidFill>
                  <a:srgbClr val="FF99CC"/>
                </a:solidFill>
                <a:latin typeface="Berlin Sans FB" pitchFamily="34" charset="0"/>
              </a:rPr>
              <a:t>držite</a:t>
            </a:r>
            <a:r>
              <a:rPr lang="en-US" sz="2300" i="1" dirty="0" smtClean="0">
                <a:solidFill>
                  <a:srgbClr val="FF99CC"/>
                </a:solidFill>
                <a:latin typeface="Berlin Sans FB" pitchFamily="34" charset="0"/>
              </a:rPr>
              <a:t> </a:t>
            </a:r>
            <a:r>
              <a:rPr lang="en-US" sz="2300" i="1" dirty="0" err="1" smtClean="0">
                <a:solidFill>
                  <a:srgbClr val="FF99CC"/>
                </a:solidFill>
                <a:latin typeface="Berlin Sans FB" pitchFamily="34" charset="0"/>
              </a:rPr>
              <a:t>potreban</a:t>
            </a:r>
            <a:r>
              <a:rPr lang="en-US" sz="2300" i="1" dirty="0" smtClean="0">
                <a:solidFill>
                  <a:srgbClr val="FF99CC"/>
                </a:solidFill>
                <a:latin typeface="Berlin Sans FB" pitchFamily="34" charset="0"/>
              </a:rPr>
              <a:t> </a:t>
            </a:r>
            <a:r>
              <a:rPr lang="en-US" sz="2300" i="1" dirty="0" err="1" smtClean="0">
                <a:solidFill>
                  <a:srgbClr val="FF99CC"/>
                </a:solidFill>
                <a:latin typeface="Berlin Sans FB" pitchFamily="34" charset="0"/>
              </a:rPr>
              <a:t>razmak</a:t>
            </a:r>
            <a:r>
              <a:rPr lang="en-US" sz="2300" i="1" dirty="0" smtClean="0">
                <a:solidFill>
                  <a:srgbClr val="FF99CC"/>
                </a:solidFill>
                <a:latin typeface="Berlin Sans FB" pitchFamily="34" charset="0"/>
              </a:rPr>
              <a:t>. </a:t>
            </a:r>
            <a:r>
              <a:rPr lang="en-US" sz="2300" i="1" dirty="0" err="1" smtClean="0">
                <a:solidFill>
                  <a:srgbClr val="FF99CC"/>
                </a:solidFill>
                <a:latin typeface="Berlin Sans FB" pitchFamily="34" charset="0"/>
              </a:rPr>
              <a:t>možemo</a:t>
            </a:r>
            <a:r>
              <a:rPr lang="en-US" sz="2300" i="1" dirty="0" smtClean="0">
                <a:solidFill>
                  <a:srgbClr val="FF99CC"/>
                </a:solidFill>
                <a:latin typeface="Berlin Sans FB" pitchFamily="34" charset="0"/>
              </a:rPr>
              <a:t> </a:t>
            </a:r>
            <a:r>
              <a:rPr lang="en-US" sz="2300" i="1" dirty="0" err="1" smtClean="0">
                <a:solidFill>
                  <a:srgbClr val="FF99CC"/>
                </a:solidFill>
                <a:latin typeface="Berlin Sans FB" pitchFamily="34" charset="0"/>
              </a:rPr>
              <a:t>pozitivno</a:t>
            </a:r>
            <a:r>
              <a:rPr lang="en-US" sz="2300" i="1" dirty="0" smtClean="0">
                <a:solidFill>
                  <a:srgbClr val="FF99CC"/>
                </a:solidFill>
                <a:latin typeface="Berlin Sans FB" pitchFamily="34" charset="0"/>
              </a:rPr>
              <a:t> </a:t>
            </a:r>
            <a:r>
              <a:rPr lang="en-US" sz="2300" i="1" dirty="0" err="1" smtClean="0">
                <a:solidFill>
                  <a:srgbClr val="FF99CC"/>
                </a:solidFill>
                <a:latin typeface="Berlin Sans FB" pitchFamily="34" charset="0"/>
              </a:rPr>
              <a:t>i</a:t>
            </a:r>
            <a:r>
              <a:rPr lang="en-US" sz="2300" i="1" dirty="0" smtClean="0">
                <a:solidFill>
                  <a:srgbClr val="FF99CC"/>
                </a:solidFill>
                <a:latin typeface="Berlin Sans FB" pitchFamily="34" charset="0"/>
              </a:rPr>
              <a:t> </a:t>
            </a:r>
            <a:r>
              <a:rPr lang="en-US" sz="2300" i="1" dirty="0" err="1" smtClean="0">
                <a:solidFill>
                  <a:srgbClr val="FF99CC"/>
                </a:solidFill>
                <a:latin typeface="Berlin Sans FB" pitchFamily="34" charset="0"/>
              </a:rPr>
              <a:t>negativno</a:t>
            </a:r>
            <a:r>
              <a:rPr lang="en-US" sz="2300" i="1" dirty="0" smtClean="0">
                <a:solidFill>
                  <a:srgbClr val="FF99CC"/>
                </a:solidFill>
                <a:latin typeface="Berlin Sans FB" pitchFamily="34" charset="0"/>
              </a:rPr>
              <a:t> </a:t>
            </a:r>
            <a:r>
              <a:rPr lang="en-US" sz="2300" i="1" dirty="0" err="1" smtClean="0">
                <a:solidFill>
                  <a:srgbClr val="FF99CC"/>
                </a:solidFill>
                <a:latin typeface="Berlin Sans FB" pitchFamily="34" charset="0"/>
              </a:rPr>
              <a:t>razmišljati</a:t>
            </a:r>
            <a:r>
              <a:rPr lang="en-US" sz="2300" i="1" dirty="0" smtClean="0">
                <a:solidFill>
                  <a:srgbClr val="FF99CC"/>
                </a:solidFill>
                <a:latin typeface="Berlin Sans FB" pitchFamily="34" charset="0"/>
              </a:rPr>
              <a:t> o </a:t>
            </a:r>
            <a:r>
              <a:rPr lang="en-US" sz="2300" i="1" dirty="0" err="1" smtClean="0">
                <a:solidFill>
                  <a:srgbClr val="FF99CC"/>
                </a:solidFill>
                <a:latin typeface="Berlin Sans FB" pitchFamily="34" charset="0"/>
              </a:rPr>
              <a:t>svemu</a:t>
            </a:r>
            <a:r>
              <a:rPr lang="en-US" sz="2300" i="1" dirty="0" smtClean="0">
                <a:solidFill>
                  <a:srgbClr val="FF99CC"/>
                </a:solidFill>
                <a:latin typeface="Berlin Sans FB" pitchFamily="34" charset="0"/>
              </a:rPr>
              <a:t>. to </a:t>
            </a:r>
            <a:r>
              <a:rPr lang="en-US" sz="2300" i="1" dirty="0" err="1" smtClean="0">
                <a:solidFill>
                  <a:srgbClr val="FF99CC"/>
                </a:solidFill>
                <a:latin typeface="Berlin Sans FB" pitchFamily="34" charset="0"/>
              </a:rPr>
              <a:t>ovisi</a:t>
            </a:r>
            <a:r>
              <a:rPr lang="en-US" sz="2300" i="1" dirty="0" smtClean="0">
                <a:solidFill>
                  <a:srgbClr val="FF99CC"/>
                </a:solidFill>
                <a:latin typeface="Berlin Sans FB" pitchFamily="34" charset="0"/>
              </a:rPr>
              <a:t> o </a:t>
            </a:r>
            <a:r>
              <a:rPr lang="en-US" sz="2300" i="1" dirty="0" err="1" smtClean="0">
                <a:solidFill>
                  <a:srgbClr val="FF99CC"/>
                </a:solidFill>
                <a:latin typeface="Berlin Sans FB" pitchFamily="34" charset="0"/>
              </a:rPr>
              <a:t>našoj</a:t>
            </a:r>
            <a:r>
              <a:rPr lang="en-US" sz="2300" i="1" dirty="0" smtClean="0">
                <a:solidFill>
                  <a:srgbClr val="FF99CC"/>
                </a:solidFill>
                <a:latin typeface="Berlin Sans FB" pitchFamily="34" charset="0"/>
              </a:rPr>
              <a:t> </a:t>
            </a:r>
            <a:r>
              <a:rPr lang="en-US" sz="2300" i="1" dirty="0" err="1" smtClean="0">
                <a:solidFill>
                  <a:srgbClr val="FF99CC"/>
                </a:solidFill>
                <a:latin typeface="Berlin Sans FB" pitchFamily="34" charset="0"/>
              </a:rPr>
              <a:t>podsvjesti</a:t>
            </a:r>
            <a:r>
              <a:rPr lang="en-US" sz="2300" i="1" dirty="0" smtClean="0">
                <a:solidFill>
                  <a:srgbClr val="FF99CC"/>
                </a:solidFill>
                <a:latin typeface="Berlin Sans FB" pitchFamily="34" charset="0"/>
              </a:rPr>
              <a:t>, </a:t>
            </a:r>
            <a:r>
              <a:rPr lang="en-US" sz="2300" i="1" dirty="0" err="1" smtClean="0">
                <a:solidFill>
                  <a:srgbClr val="FF99CC"/>
                </a:solidFill>
                <a:latin typeface="Berlin Sans FB" pitchFamily="34" charset="0"/>
              </a:rPr>
              <a:t>kud</a:t>
            </a:r>
            <a:r>
              <a:rPr lang="en-US" sz="2300" i="1" dirty="0" smtClean="0">
                <a:solidFill>
                  <a:srgbClr val="FF99CC"/>
                </a:solidFill>
                <a:latin typeface="Berlin Sans FB" pitchFamily="34" charset="0"/>
              </a:rPr>
              <a:t> </a:t>
            </a:r>
            <a:r>
              <a:rPr lang="en-US" sz="2300" i="1" dirty="0" err="1" smtClean="0">
                <a:solidFill>
                  <a:srgbClr val="FF99CC"/>
                </a:solidFill>
                <a:latin typeface="Berlin Sans FB" pitchFamily="34" charset="0"/>
              </a:rPr>
              <a:t>nas</a:t>
            </a:r>
            <a:r>
              <a:rPr lang="en-US" sz="2300" i="1" dirty="0" smtClean="0">
                <a:solidFill>
                  <a:srgbClr val="FF99CC"/>
                </a:solidFill>
                <a:latin typeface="Berlin Sans FB" pitchFamily="34" charset="0"/>
              </a:rPr>
              <a:t> </a:t>
            </a:r>
            <a:r>
              <a:rPr lang="en-US" sz="2300" i="1" dirty="0" err="1" smtClean="0">
                <a:solidFill>
                  <a:srgbClr val="FF99CC"/>
                </a:solidFill>
                <a:latin typeface="Berlin Sans FB" pitchFamily="34" charset="0"/>
              </a:rPr>
              <a:t>vodi</a:t>
            </a:r>
            <a:r>
              <a:rPr lang="en-US" sz="2300" i="1" dirty="0" smtClean="0">
                <a:solidFill>
                  <a:srgbClr val="FF99CC"/>
                </a:solidFill>
                <a:latin typeface="Berlin Sans FB" pitchFamily="34" charset="0"/>
              </a:rPr>
              <a:t>, a </a:t>
            </a:r>
            <a:r>
              <a:rPr lang="en-US" sz="2300" i="1" dirty="0" err="1" smtClean="0">
                <a:solidFill>
                  <a:srgbClr val="FF99CC"/>
                </a:solidFill>
                <a:latin typeface="Berlin Sans FB" pitchFamily="34" charset="0"/>
              </a:rPr>
              <a:t>naša</a:t>
            </a:r>
            <a:r>
              <a:rPr lang="en-US" sz="2300" i="1" dirty="0" smtClean="0">
                <a:solidFill>
                  <a:srgbClr val="FF99CC"/>
                </a:solidFill>
                <a:latin typeface="Berlin Sans FB" pitchFamily="34" charset="0"/>
              </a:rPr>
              <a:t> </a:t>
            </a:r>
            <a:r>
              <a:rPr lang="en-US" sz="2300" i="1" dirty="0" err="1" smtClean="0">
                <a:solidFill>
                  <a:srgbClr val="FF99CC"/>
                </a:solidFill>
                <a:latin typeface="Berlin Sans FB" pitchFamily="34" charset="0"/>
              </a:rPr>
              <a:t>podsvjest</a:t>
            </a:r>
            <a:r>
              <a:rPr lang="en-US" sz="2300" i="1" dirty="0" smtClean="0">
                <a:solidFill>
                  <a:srgbClr val="FF99CC"/>
                </a:solidFill>
                <a:latin typeface="Berlin Sans FB" pitchFamily="34" charset="0"/>
              </a:rPr>
              <a:t> </a:t>
            </a:r>
            <a:r>
              <a:rPr lang="en-US" sz="2300" i="1" dirty="0" err="1" smtClean="0">
                <a:solidFill>
                  <a:srgbClr val="FF99CC"/>
                </a:solidFill>
                <a:latin typeface="Berlin Sans FB" pitchFamily="34" charset="0"/>
              </a:rPr>
              <a:t>ovisi</a:t>
            </a:r>
            <a:r>
              <a:rPr lang="en-US" sz="2300" i="1" dirty="0" smtClean="0">
                <a:solidFill>
                  <a:srgbClr val="FF99CC"/>
                </a:solidFill>
                <a:latin typeface="Berlin Sans FB" pitchFamily="34" charset="0"/>
              </a:rPr>
              <a:t> o </a:t>
            </a:r>
            <a:r>
              <a:rPr lang="en-US" sz="2300" i="1" dirty="0" err="1" smtClean="0">
                <a:solidFill>
                  <a:srgbClr val="FF99CC"/>
                </a:solidFill>
                <a:latin typeface="Berlin Sans FB" pitchFamily="34" charset="0"/>
              </a:rPr>
              <a:t>našem</a:t>
            </a:r>
            <a:r>
              <a:rPr lang="en-US" sz="2300" i="1" dirty="0" smtClean="0">
                <a:solidFill>
                  <a:srgbClr val="FF99CC"/>
                </a:solidFill>
                <a:latin typeface="Berlin Sans FB" pitchFamily="34" charset="0"/>
              </a:rPr>
              <a:t> </a:t>
            </a:r>
            <a:r>
              <a:rPr lang="en-US" sz="2300" i="1" dirty="0" err="1" smtClean="0">
                <a:solidFill>
                  <a:srgbClr val="FF99CC"/>
                </a:solidFill>
                <a:latin typeface="Berlin Sans FB" pitchFamily="34" charset="0"/>
              </a:rPr>
              <a:t>odgoju</a:t>
            </a:r>
            <a:r>
              <a:rPr lang="en-US" sz="2300" i="1" dirty="0" smtClean="0">
                <a:solidFill>
                  <a:srgbClr val="FF99CC"/>
                </a:solidFill>
                <a:latin typeface="Berlin Sans FB" pitchFamily="34" charset="0"/>
              </a:rPr>
              <a:t> ,</a:t>
            </a:r>
            <a:r>
              <a:rPr lang="en-US" sz="2300" i="1" dirty="0" err="1" smtClean="0">
                <a:solidFill>
                  <a:srgbClr val="FF99CC"/>
                </a:solidFill>
                <a:latin typeface="Berlin Sans FB" pitchFamily="34" charset="0"/>
              </a:rPr>
              <a:t>znanju</a:t>
            </a:r>
            <a:r>
              <a:rPr lang="en-US" sz="2300" i="1" dirty="0" smtClean="0">
                <a:solidFill>
                  <a:srgbClr val="FF99CC"/>
                </a:solidFill>
                <a:latin typeface="Berlin Sans FB" pitchFamily="34" charset="0"/>
              </a:rPr>
              <a:t> , </a:t>
            </a:r>
            <a:r>
              <a:rPr lang="en-US" sz="2300" i="1" dirty="0" err="1" smtClean="0">
                <a:solidFill>
                  <a:srgbClr val="FF99CC"/>
                </a:solidFill>
                <a:latin typeface="Berlin Sans FB" pitchFamily="34" charset="0"/>
              </a:rPr>
              <a:t>ljubavi</a:t>
            </a:r>
            <a:r>
              <a:rPr lang="en-US" sz="2300" i="1" dirty="0" smtClean="0">
                <a:solidFill>
                  <a:srgbClr val="FF99CC"/>
                </a:solidFill>
                <a:latin typeface="Berlin Sans FB" pitchFamily="34" charset="0"/>
              </a:rPr>
              <a:t> </a:t>
            </a:r>
            <a:r>
              <a:rPr lang="en-US" sz="2300" i="1" dirty="0" err="1" smtClean="0">
                <a:solidFill>
                  <a:srgbClr val="FF99CC"/>
                </a:solidFill>
                <a:latin typeface="Berlin Sans FB" pitchFamily="34" charset="0"/>
              </a:rPr>
              <a:t>koju</a:t>
            </a:r>
            <a:r>
              <a:rPr lang="en-US" sz="2300" i="1" dirty="0" smtClean="0">
                <a:solidFill>
                  <a:srgbClr val="FF99CC"/>
                </a:solidFill>
                <a:latin typeface="Berlin Sans FB" pitchFamily="34" charset="0"/>
              </a:rPr>
              <a:t> </a:t>
            </a:r>
            <a:r>
              <a:rPr lang="en-US" sz="2300" i="1" dirty="0" err="1" smtClean="0">
                <a:solidFill>
                  <a:srgbClr val="FF99CC"/>
                </a:solidFill>
                <a:latin typeface="Berlin Sans FB" pitchFamily="34" charset="0"/>
              </a:rPr>
              <a:t>smo</a:t>
            </a:r>
            <a:r>
              <a:rPr lang="en-US" sz="2300" i="1" dirty="0" smtClean="0">
                <a:solidFill>
                  <a:srgbClr val="FF99CC"/>
                </a:solidFill>
                <a:latin typeface="Berlin Sans FB" pitchFamily="34" charset="0"/>
              </a:rPr>
              <a:t> </a:t>
            </a:r>
            <a:r>
              <a:rPr lang="en-US" sz="2300" i="1" dirty="0" err="1" smtClean="0">
                <a:solidFill>
                  <a:srgbClr val="FF99CC"/>
                </a:solidFill>
                <a:latin typeface="Berlin Sans FB" pitchFamily="34" charset="0"/>
              </a:rPr>
              <a:t>primili</a:t>
            </a:r>
            <a:r>
              <a:rPr lang="en-US" sz="2300" i="1" dirty="0" smtClean="0">
                <a:solidFill>
                  <a:srgbClr val="FF99CC"/>
                </a:solidFill>
                <a:latin typeface="Berlin Sans FB" pitchFamily="34" charset="0"/>
              </a:rPr>
              <a:t> </a:t>
            </a:r>
            <a:r>
              <a:rPr lang="en-US" sz="2300" i="1" dirty="0" err="1" smtClean="0">
                <a:solidFill>
                  <a:srgbClr val="FF99CC"/>
                </a:solidFill>
                <a:latin typeface="Berlin Sans FB" pitchFamily="34" charset="0"/>
              </a:rPr>
              <a:t>kao</a:t>
            </a:r>
            <a:r>
              <a:rPr lang="en-US" sz="2300" i="1" dirty="0" smtClean="0">
                <a:solidFill>
                  <a:srgbClr val="FF99CC"/>
                </a:solidFill>
                <a:latin typeface="Berlin Sans FB" pitchFamily="34" charset="0"/>
              </a:rPr>
              <a:t> </a:t>
            </a:r>
            <a:r>
              <a:rPr lang="en-US" sz="2300" i="1" dirty="0" err="1" smtClean="0">
                <a:solidFill>
                  <a:srgbClr val="FF99CC"/>
                </a:solidFill>
                <a:latin typeface="Berlin Sans FB" pitchFamily="34" charset="0"/>
              </a:rPr>
              <a:t>djeca</a:t>
            </a:r>
            <a:r>
              <a:rPr lang="en-US" sz="2300" i="1" dirty="0" smtClean="0">
                <a:solidFill>
                  <a:srgbClr val="FF99CC"/>
                </a:solidFill>
                <a:latin typeface="Berlin Sans FB" pitchFamily="34" charset="0"/>
              </a:rPr>
              <a:t> </a:t>
            </a:r>
            <a:r>
              <a:rPr lang="en-US" sz="2300" i="1" dirty="0" err="1" smtClean="0">
                <a:solidFill>
                  <a:srgbClr val="FF99CC"/>
                </a:solidFill>
                <a:latin typeface="Berlin Sans FB" pitchFamily="34" charset="0"/>
              </a:rPr>
              <a:t>i</a:t>
            </a:r>
            <a:r>
              <a:rPr lang="en-US" sz="2300" i="1" dirty="0" smtClean="0">
                <a:solidFill>
                  <a:srgbClr val="FF99CC"/>
                </a:solidFill>
                <a:latin typeface="Berlin Sans FB" pitchFamily="34" charset="0"/>
              </a:rPr>
              <a:t> </a:t>
            </a:r>
            <a:r>
              <a:rPr lang="en-US" sz="2300" i="1" dirty="0" err="1" smtClean="0">
                <a:solidFill>
                  <a:srgbClr val="FF99CC"/>
                </a:solidFill>
                <a:latin typeface="Berlin Sans FB" pitchFamily="34" charset="0"/>
              </a:rPr>
              <a:t>kasnije</a:t>
            </a:r>
            <a:r>
              <a:rPr lang="en-US" sz="2300" i="1" dirty="0" smtClean="0">
                <a:solidFill>
                  <a:srgbClr val="FF99CC"/>
                </a:solidFill>
                <a:latin typeface="Berlin Sans FB" pitchFamily="34" charset="0"/>
              </a:rPr>
              <a:t>.... o </a:t>
            </a:r>
            <a:r>
              <a:rPr lang="en-US" sz="2300" i="1" dirty="0" err="1" smtClean="0">
                <a:solidFill>
                  <a:srgbClr val="FF99CC"/>
                </a:solidFill>
                <a:latin typeface="Berlin Sans FB" pitchFamily="34" charset="0"/>
              </a:rPr>
              <a:t>oneme</a:t>
            </a:r>
            <a:r>
              <a:rPr lang="en-US" sz="2300" i="1" dirty="0" smtClean="0">
                <a:solidFill>
                  <a:srgbClr val="FF99CC"/>
                </a:solidFill>
                <a:latin typeface="Berlin Sans FB" pitchFamily="34" charset="0"/>
              </a:rPr>
              <a:t> </a:t>
            </a:r>
            <a:r>
              <a:rPr lang="en-US" sz="2300" i="1" dirty="0" err="1" smtClean="0">
                <a:solidFill>
                  <a:srgbClr val="FF99CC"/>
                </a:solidFill>
                <a:latin typeface="Berlin Sans FB" pitchFamily="34" charset="0"/>
              </a:rPr>
              <a:t>što</a:t>
            </a:r>
            <a:r>
              <a:rPr lang="en-US" sz="2300" i="1" dirty="0" smtClean="0">
                <a:solidFill>
                  <a:srgbClr val="FF99CC"/>
                </a:solidFill>
                <a:latin typeface="Berlin Sans FB" pitchFamily="34" charset="0"/>
              </a:rPr>
              <a:t> </a:t>
            </a:r>
            <a:r>
              <a:rPr lang="en-US" sz="2300" i="1" dirty="0" err="1" smtClean="0">
                <a:solidFill>
                  <a:srgbClr val="FF99CC"/>
                </a:solidFill>
                <a:latin typeface="Berlin Sans FB" pitchFamily="34" charset="0"/>
              </a:rPr>
              <a:t>su</a:t>
            </a:r>
            <a:r>
              <a:rPr lang="en-US" sz="2300" i="1" dirty="0" smtClean="0">
                <a:solidFill>
                  <a:srgbClr val="FF99CC"/>
                </a:solidFill>
                <a:latin typeface="Berlin Sans FB" pitchFamily="34" charset="0"/>
              </a:rPr>
              <a:t> </a:t>
            </a:r>
            <a:r>
              <a:rPr lang="en-US" sz="2300" i="1" dirty="0" err="1" smtClean="0">
                <a:solidFill>
                  <a:srgbClr val="FF99CC"/>
                </a:solidFill>
                <a:latin typeface="Berlin Sans FB" pitchFamily="34" charset="0"/>
              </a:rPr>
              <a:t>drugi</a:t>
            </a:r>
            <a:r>
              <a:rPr lang="en-US" sz="2300" i="1" dirty="0" smtClean="0">
                <a:solidFill>
                  <a:srgbClr val="FF99CC"/>
                </a:solidFill>
                <a:latin typeface="Berlin Sans FB" pitchFamily="34" charset="0"/>
              </a:rPr>
              <a:t> </a:t>
            </a:r>
            <a:r>
              <a:rPr lang="en-US" sz="2300" i="1" dirty="0" err="1" smtClean="0">
                <a:solidFill>
                  <a:srgbClr val="FF99CC"/>
                </a:solidFill>
                <a:latin typeface="Berlin Sans FB" pitchFamily="34" charset="0"/>
              </a:rPr>
              <a:t>uložili</a:t>
            </a:r>
            <a:r>
              <a:rPr lang="en-US" sz="2300" i="1" dirty="0" smtClean="0">
                <a:solidFill>
                  <a:srgbClr val="FF99CC"/>
                </a:solidFill>
                <a:latin typeface="Berlin Sans FB" pitchFamily="34" charset="0"/>
              </a:rPr>
              <a:t> u </a:t>
            </a:r>
            <a:r>
              <a:rPr lang="en-US" sz="2300" i="1" dirty="0" err="1" smtClean="0">
                <a:solidFill>
                  <a:srgbClr val="FF99CC"/>
                </a:solidFill>
                <a:latin typeface="Berlin Sans FB" pitchFamily="34" charset="0"/>
              </a:rPr>
              <a:t>nas</a:t>
            </a:r>
            <a:r>
              <a:rPr lang="en-US" sz="2300" i="1" dirty="0" smtClean="0">
                <a:solidFill>
                  <a:srgbClr val="FF99CC"/>
                </a:solidFill>
                <a:latin typeface="Berlin Sans FB" pitchFamily="34" charset="0"/>
              </a:rPr>
              <a:t> </a:t>
            </a:r>
            <a:r>
              <a:rPr lang="en-US" sz="2300" i="1" dirty="0" err="1" smtClean="0">
                <a:solidFill>
                  <a:srgbClr val="FF99CC"/>
                </a:solidFill>
                <a:latin typeface="Berlin Sans FB" pitchFamily="34" charset="0"/>
              </a:rPr>
              <a:t>i</a:t>
            </a:r>
            <a:r>
              <a:rPr lang="en-US" sz="2300" i="1" dirty="0" smtClean="0">
                <a:solidFill>
                  <a:srgbClr val="FF99CC"/>
                </a:solidFill>
                <a:latin typeface="Berlin Sans FB" pitchFamily="34" charset="0"/>
              </a:rPr>
              <a:t> k</a:t>
            </a:r>
            <a:r>
              <a:rPr lang="hr-HR" sz="2300" i="1" dirty="0" smtClean="0">
                <a:solidFill>
                  <a:srgbClr val="FF99CC"/>
                </a:solidFill>
                <a:latin typeface="Berlin Sans FB" pitchFamily="34" charset="0"/>
              </a:rPr>
              <a:t>n.</a:t>
            </a:r>
            <a:r>
              <a:rPr lang="en-US" sz="2300" i="1" dirty="0" err="1" smtClean="0">
                <a:solidFill>
                  <a:srgbClr val="FF99CC"/>
                </a:solidFill>
                <a:latin typeface="Berlin Sans FB" pitchFamily="34" charset="0"/>
              </a:rPr>
              <a:t>oliko</a:t>
            </a:r>
            <a:r>
              <a:rPr lang="en-US" sz="2300" i="1" dirty="0" smtClean="0">
                <a:solidFill>
                  <a:srgbClr val="FF99CC"/>
                </a:solidFill>
                <a:latin typeface="Berlin Sans FB" pitchFamily="34" charset="0"/>
              </a:rPr>
              <a:t> </a:t>
            </a:r>
            <a:r>
              <a:rPr lang="en-US" sz="2300" i="1" dirty="0" err="1" smtClean="0">
                <a:solidFill>
                  <a:srgbClr val="FF99CC"/>
                </a:solidFill>
                <a:latin typeface="Berlin Sans FB" pitchFamily="34" charset="0"/>
              </a:rPr>
              <a:t>smo</a:t>
            </a:r>
            <a:r>
              <a:rPr lang="en-US" sz="2300" i="1" dirty="0" smtClean="0">
                <a:solidFill>
                  <a:srgbClr val="FF99CC"/>
                </a:solidFill>
                <a:latin typeface="Berlin Sans FB" pitchFamily="34" charset="0"/>
              </a:rPr>
              <a:t> mi </a:t>
            </a:r>
            <a:r>
              <a:rPr lang="en-US" sz="2300" i="1" dirty="0" err="1" smtClean="0">
                <a:solidFill>
                  <a:srgbClr val="FF99CC"/>
                </a:solidFill>
                <a:latin typeface="Berlin Sans FB" pitchFamily="34" charset="0"/>
              </a:rPr>
              <a:t>sami</a:t>
            </a:r>
            <a:r>
              <a:rPr lang="en-US" sz="2300" i="1" dirty="0" smtClean="0">
                <a:solidFill>
                  <a:srgbClr val="FF99CC"/>
                </a:solidFill>
                <a:latin typeface="Berlin Sans FB" pitchFamily="34" charset="0"/>
              </a:rPr>
              <a:t> </a:t>
            </a:r>
            <a:r>
              <a:rPr lang="en-US" sz="2300" i="1" dirty="0" err="1" smtClean="0">
                <a:solidFill>
                  <a:srgbClr val="FF99CC"/>
                </a:solidFill>
                <a:latin typeface="Berlin Sans FB" pitchFamily="34" charset="0"/>
              </a:rPr>
              <a:t>uložili</a:t>
            </a:r>
            <a:r>
              <a:rPr lang="en-US" sz="2300" i="1" dirty="0" smtClean="0">
                <a:solidFill>
                  <a:srgbClr val="FF99CC"/>
                </a:solidFill>
                <a:latin typeface="Berlin Sans FB" pitchFamily="34" charset="0"/>
              </a:rPr>
              <a:t> u </a:t>
            </a:r>
            <a:r>
              <a:rPr lang="en-US" sz="2300" i="1" dirty="0" err="1" smtClean="0">
                <a:solidFill>
                  <a:srgbClr val="FF99CC"/>
                </a:solidFill>
                <a:latin typeface="Berlin Sans FB" pitchFamily="34" charset="0"/>
              </a:rPr>
              <a:t>sebe</a:t>
            </a:r>
            <a:r>
              <a:rPr lang="en-US" sz="2300" i="1" dirty="0" smtClean="0">
                <a:solidFill>
                  <a:srgbClr val="FF99CC"/>
                </a:solidFill>
                <a:latin typeface="Berlin Sans FB" pitchFamily="34" charset="0"/>
              </a:rPr>
              <a:t>. </a:t>
            </a:r>
            <a:r>
              <a:rPr lang="en-US" sz="2300" i="1" dirty="0" err="1" smtClean="0">
                <a:solidFill>
                  <a:srgbClr val="FF99CC"/>
                </a:solidFill>
                <a:latin typeface="Berlin Sans FB" pitchFamily="34" charset="0"/>
              </a:rPr>
              <a:t>na</a:t>
            </a:r>
            <a:r>
              <a:rPr lang="en-US" sz="2300" i="1" dirty="0" smtClean="0">
                <a:solidFill>
                  <a:srgbClr val="FF99CC"/>
                </a:solidFill>
                <a:latin typeface="Berlin Sans FB" pitchFamily="34" charset="0"/>
              </a:rPr>
              <a:t> </a:t>
            </a:r>
            <a:r>
              <a:rPr lang="en-US" sz="2300" i="1" dirty="0" err="1" smtClean="0">
                <a:solidFill>
                  <a:srgbClr val="FF99CC"/>
                </a:solidFill>
                <a:latin typeface="Berlin Sans FB" pitchFamily="34" charset="0"/>
              </a:rPr>
              <a:t>podsvjest</a:t>
            </a:r>
            <a:r>
              <a:rPr lang="en-US" sz="2300" i="1" dirty="0" smtClean="0">
                <a:solidFill>
                  <a:srgbClr val="FF99CC"/>
                </a:solidFill>
                <a:latin typeface="Berlin Sans FB" pitchFamily="34" charset="0"/>
              </a:rPr>
              <a:t> </a:t>
            </a:r>
            <a:r>
              <a:rPr lang="en-US" sz="2300" i="1" dirty="0" err="1" smtClean="0">
                <a:solidFill>
                  <a:srgbClr val="FF99CC"/>
                </a:solidFill>
                <a:latin typeface="Berlin Sans FB" pitchFamily="34" charset="0"/>
              </a:rPr>
              <a:t>možemo</a:t>
            </a:r>
            <a:r>
              <a:rPr lang="en-US" sz="2300" i="1" dirty="0" smtClean="0">
                <a:solidFill>
                  <a:srgbClr val="FF99CC"/>
                </a:solidFill>
                <a:latin typeface="Berlin Sans FB" pitchFamily="34" charset="0"/>
              </a:rPr>
              <a:t> </a:t>
            </a:r>
            <a:r>
              <a:rPr lang="en-US" sz="2300" i="1" dirty="0" err="1" smtClean="0">
                <a:solidFill>
                  <a:srgbClr val="FF99CC"/>
                </a:solidFill>
                <a:latin typeface="Berlin Sans FB" pitchFamily="34" charset="0"/>
              </a:rPr>
              <a:t>utjecati</a:t>
            </a:r>
            <a:r>
              <a:rPr lang="en-US" sz="2300" i="1" dirty="0" smtClean="0">
                <a:solidFill>
                  <a:srgbClr val="FF99CC"/>
                </a:solidFill>
                <a:latin typeface="Berlin Sans FB" pitchFamily="34" charset="0"/>
              </a:rPr>
              <a:t> </a:t>
            </a:r>
            <a:r>
              <a:rPr lang="en-US" sz="2300" i="1" dirty="0" err="1" smtClean="0">
                <a:solidFill>
                  <a:srgbClr val="FF99CC"/>
                </a:solidFill>
                <a:latin typeface="Berlin Sans FB" pitchFamily="34" charset="0"/>
              </a:rPr>
              <a:t>na</a:t>
            </a:r>
            <a:r>
              <a:rPr lang="en-US" sz="2300" i="1" dirty="0" smtClean="0">
                <a:solidFill>
                  <a:srgbClr val="FF99CC"/>
                </a:solidFill>
                <a:latin typeface="Berlin Sans FB" pitchFamily="34" charset="0"/>
              </a:rPr>
              <a:t> </a:t>
            </a:r>
            <a:r>
              <a:rPr lang="en-US" sz="2300" i="1" dirty="0" err="1" smtClean="0">
                <a:solidFill>
                  <a:srgbClr val="FF99CC"/>
                </a:solidFill>
                <a:latin typeface="Berlin Sans FB" pitchFamily="34" charset="0"/>
              </a:rPr>
              <a:t>svjestan</a:t>
            </a:r>
            <a:r>
              <a:rPr lang="en-US" sz="2300" i="1" dirty="0" smtClean="0">
                <a:solidFill>
                  <a:srgbClr val="FF99CC"/>
                </a:solidFill>
                <a:latin typeface="Berlin Sans FB" pitchFamily="34" charset="0"/>
              </a:rPr>
              <a:t> </a:t>
            </a:r>
            <a:r>
              <a:rPr lang="en-US" sz="2300" i="1" dirty="0" err="1" smtClean="0">
                <a:solidFill>
                  <a:srgbClr val="FF99CC"/>
                </a:solidFill>
                <a:latin typeface="Berlin Sans FB" pitchFamily="34" charset="0"/>
              </a:rPr>
              <a:t>na</a:t>
            </a:r>
            <a:r>
              <a:rPr lang="hr-HR" sz="2300" i="1" dirty="0" smtClean="0">
                <a:solidFill>
                  <a:srgbClr val="FF99CC"/>
                </a:solidFill>
                <a:latin typeface="Berlin Sans FB" pitchFamily="34" charset="0"/>
              </a:rPr>
              <a:t>č</a:t>
            </a:r>
            <a:r>
              <a:rPr lang="en-US" sz="2300" i="1" dirty="0" err="1" smtClean="0">
                <a:solidFill>
                  <a:srgbClr val="FF99CC"/>
                </a:solidFill>
                <a:latin typeface="Berlin Sans FB" pitchFamily="34" charset="0"/>
              </a:rPr>
              <a:t>i</a:t>
            </a:r>
            <a:r>
              <a:rPr lang="hr-HR" sz="2300" i="1" dirty="0" smtClean="0">
                <a:solidFill>
                  <a:srgbClr val="FF99CC"/>
                </a:solidFill>
                <a:latin typeface="Berlin Sans FB" pitchFamily="34" charset="0"/>
              </a:rPr>
              <a:t>n. Ono </a:t>
            </a:r>
            <a:r>
              <a:rPr lang="en-US" sz="2300" i="1" dirty="0" err="1" smtClean="0">
                <a:solidFill>
                  <a:srgbClr val="FF99CC"/>
                </a:solidFill>
                <a:latin typeface="Berlin Sans FB" pitchFamily="34" charset="0"/>
              </a:rPr>
              <a:t>što</a:t>
            </a:r>
            <a:r>
              <a:rPr lang="en-US" sz="2300" i="1" dirty="0" smtClean="0">
                <a:solidFill>
                  <a:srgbClr val="FF99CC"/>
                </a:solidFill>
                <a:latin typeface="Berlin Sans FB" pitchFamily="34" charset="0"/>
              </a:rPr>
              <a:t> je </a:t>
            </a:r>
            <a:r>
              <a:rPr lang="en-US" sz="2300" i="1" dirty="0" err="1" smtClean="0">
                <a:solidFill>
                  <a:srgbClr val="FF99CC"/>
                </a:solidFill>
                <a:latin typeface="Berlin Sans FB" pitchFamily="34" charset="0"/>
              </a:rPr>
              <a:t>bilo</a:t>
            </a:r>
            <a:r>
              <a:rPr lang="en-US" sz="2300" i="1" dirty="0" smtClean="0">
                <a:solidFill>
                  <a:srgbClr val="FF99CC"/>
                </a:solidFill>
                <a:latin typeface="Berlin Sans FB" pitchFamily="34" charset="0"/>
              </a:rPr>
              <a:t> ne </a:t>
            </a:r>
            <a:r>
              <a:rPr lang="en-US" sz="2300" i="1" dirty="0" err="1" smtClean="0">
                <a:solidFill>
                  <a:srgbClr val="FF99CC"/>
                </a:solidFill>
                <a:latin typeface="Berlin Sans FB" pitchFamily="34" charset="0"/>
              </a:rPr>
              <a:t>možemo</a:t>
            </a:r>
            <a:r>
              <a:rPr lang="en-US" sz="2300" i="1" dirty="0" smtClean="0">
                <a:solidFill>
                  <a:srgbClr val="FF99CC"/>
                </a:solidFill>
                <a:latin typeface="Berlin Sans FB" pitchFamily="34" charset="0"/>
              </a:rPr>
              <a:t> </a:t>
            </a:r>
            <a:r>
              <a:rPr lang="en-US" sz="2300" i="1" dirty="0" err="1" smtClean="0">
                <a:solidFill>
                  <a:srgbClr val="FF99CC"/>
                </a:solidFill>
                <a:latin typeface="Berlin Sans FB" pitchFamily="34" charset="0"/>
              </a:rPr>
              <a:t>ispraviti</a:t>
            </a:r>
            <a:r>
              <a:rPr lang="en-US" sz="2300" i="1" dirty="0" smtClean="0">
                <a:solidFill>
                  <a:srgbClr val="FF99CC"/>
                </a:solidFill>
                <a:latin typeface="Berlin Sans FB" pitchFamily="34" charset="0"/>
              </a:rPr>
              <a:t>, </a:t>
            </a:r>
            <a:r>
              <a:rPr lang="en-US" sz="2300" i="1" dirty="0" err="1" smtClean="0">
                <a:solidFill>
                  <a:srgbClr val="FF99CC"/>
                </a:solidFill>
                <a:latin typeface="Berlin Sans FB" pitchFamily="34" charset="0"/>
              </a:rPr>
              <a:t>važno</a:t>
            </a:r>
            <a:r>
              <a:rPr lang="en-US" sz="2300" i="1" dirty="0" smtClean="0">
                <a:solidFill>
                  <a:srgbClr val="FF99CC"/>
                </a:solidFill>
                <a:latin typeface="Berlin Sans FB" pitchFamily="34" charset="0"/>
              </a:rPr>
              <a:t> je </a:t>
            </a:r>
            <a:r>
              <a:rPr lang="en-US" sz="2300" i="1" dirty="0" err="1" smtClean="0">
                <a:solidFill>
                  <a:srgbClr val="FF99CC"/>
                </a:solidFill>
                <a:latin typeface="Berlin Sans FB" pitchFamily="34" charset="0"/>
              </a:rPr>
              <a:t>ono</a:t>
            </a:r>
            <a:r>
              <a:rPr lang="en-US" sz="2300" i="1" dirty="0" smtClean="0">
                <a:solidFill>
                  <a:srgbClr val="FF99CC"/>
                </a:solidFill>
                <a:latin typeface="Berlin Sans FB" pitchFamily="34" charset="0"/>
              </a:rPr>
              <a:t> </a:t>
            </a:r>
            <a:r>
              <a:rPr lang="en-US" sz="2300" i="1" dirty="0" err="1" smtClean="0">
                <a:solidFill>
                  <a:srgbClr val="FF99CC"/>
                </a:solidFill>
                <a:latin typeface="Berlin Sans FB" pitchFamily="34" charset="0"/>
              </a:rPr>
              <a:t>što</a:t>
            </a:r>
            <a:r>
              <a:rPr lang="en-US" sz="2300" i="1" dirty="0" smtClean="0">
                <a:solidFill>
                  <a:srgbClr val="FF99CC"/>
                </a:solidFill>
                <a:latin typeface="Berlin Sans FB" pitchFamily="34" charset="0"/>
              </a:rPr>
              <a:t> je </a:t>
            </a:r>
            <a:r>
              <a:rPr lang="en-US" sz="2300" i="1" dirty="0" err="1" smtClean="0">
                <a:solidFill>
                  <a:srgbClr val="FF99CC"/>
                </a:solidFill>
                <a:latin typeface="Berlin Sans FB" pitchFamily="34" charset="0"/>
              </a:rPr>
              <a:t>sada</a:t>
            </a:r>
            <a:r>
              <a:rPr lang="en-US" sz="2300" i="1" dirty="0" smtClean="0">
                <a:solidFill>
                  <a:srgbClr val="FF99CC"/>
                </a:solidFill>
                <a:latin typeface="Berlin Sans FB" pitchFamily="34" charset="0"/>
              </a:rPr>
              <a:t> </a:t>
            </a:r>
            <a:r>
              <a:rPr lang="en-US" sz="2300" i="1" dirty="0" err="1" smtClean="0">
                <a:solidFill>
                  <a:srgbClr val="FF99CC"/>
                </a:solidFill>
                <a:latin typeface="Berlin Sans FB" pitchFamily="34" charset="0"/>
              </a:rPr>
              <a:t>jer</a:t>
            </a:r>
            <a:r>
              <a:rPr lang="en-US" sz="2300" i="1" dirty="0" smtClean="0">
                <a:solidFill>
                  <a:srgbClr val="FF99CC"/>
                </a:solidFill>
                <a:latin typeface="Berlin Sans FB" pitchFamily="34" charset="0"/>
              </a:rPr>
              <a:t> o tome </a:t>
            </a:r>
            <a:r>
              <a:rPr lang="en-US" sz="2300" i="1" dirty="0" err="1" smtClean="0">
                <a:solidFill>
                  <a:srgbClr val="FF99CC"/>
                </a:solidFill>
                <a:latin typeface="Berlin Sans FB" pitchFamily="34" charset="0"/>
              </a:rPr>
              <a:t>ovisi</a:t>
            </a:r>
            <a:r>
              <a:rPr lang="en-US" sz="2300" i="1" dirty="0" smtClean="0">
                <a:solidFill>
                  <a:srgbClr val="FF99CC"/>
                </a:solidFill>
                <a:latin typeface="Berlin Sans FB" pitchFamily="34" charset="0"/>
              </a:rPr>
              <a:t> </a:t>
            </a:r>
            <a:r>
              <a:rPr lang="en-US" sz="2300" i="1" dirty="0" err="1" smtClean="0">
                <a:solidFill>
                  <a:srgbClr val="FF99CC"/>
                </a:solidFill>
                <a:latin typeface="Berlin Sans FB" pitchFamily="34" charset="0"/>
              </a:rPr>
              <a:t>naša</a:t>
            </a:r>
            <a:r>
              <a:rPr lang="en-US" sz="2300" i="1" dirty="0" smtClean="0">
                <a:solidFill>
                  <a:srgbClr val="FF99CC"/>
                </a:solidFill>
                <a:latin typeface="Berlin Sans FB" pitchFamily="34" charset="0"/>
              </a:rPr>
              <a:t> </a:t>
            </a:r>
            <a:r>
              <a:rPr lang="en-US" sz="2300" i="1" dirty="0" err="1" smtClean="0">
                <a:solidFill>
                  <a:srgbClr val="FF99CC"/>
                </a:solidFill>
                <a:latin typeface="Berlin Sans FB" pitchFamily="34" charset="0"/>
              </a:rPr>
              <a:t>budućnost</a:t>
            </a:r>
            <a:r>
              <a:rPr lang="en-US" sz="2300" i="1" dirty="0" smtClean="0">
                <a:solidFill>
                  <a:srgbClr val="FF99CC"/>
                </a:solidFill>
                <a:latin typeface="Berlin Sans FB" pitchFamily="34" charset="0"/>
              </a:rPr>
              <a:t>. </a:t>
            </a:r>
            <a:r>
              <a:rPr lang="en-US" sz="2300" i="1" dirty="0" err="1" smtClean="0">
                <a:solidFill>
                  <a:srgbClr val="FF99CC"/>
                </a:solidFill>
                <a:latin typeface="Berlin Sans FB" pitchFamily="34" charset="0"/>
              </a:rPr>
              <a:t>uloži</a:t>
            </a:r>
            <a:r>
              <a:rPr lang="en-US" sz="2300" i="1" dirty="0" smtClean="0">
                <a:solidFill>
                  <a:srgbClr val="FF99CC"/>
                </a:solidFill>
                <a:latin typeface="Berlin Sans FB" pitchFamily="34" charset="0"/>
              </a:rPr>
              <a:t> u </a:t>
            </a:r>
            <a:r>
              <a:rPr lang="en-US" sz="2300" i="1" dirty="0" err="1" smtClean="0">
                <a:solidFill>
                  <a:srgbClr val="FF99CC"/>
                </a:solidFill>
                <a:latin typeface="Berlin Sans FB" pitchFamily="34" charset="0"/>
              </a:rPr>
              <a:t>sebe</a:t>
            </a:r>
            <a:r>
              <a:rPr lang="en-US" sz="2300" i="1" dirty="0" smtClean="0">
                <a:solidFill>
                  <a:srgbClr val="FF99CC"/>
                </a:solidFill>
                <a:latin typeface="Berlin Sans FB" pitchFamily="34" charset="0"/>
              </a:rPr>
              <a:t> </a:t>
            </a:r>
            <a:r>
              <a:rPr lang="en-US" sz="2300" i="1" dirty="0" err="1" smtClean="0">
                <a:solidFill>
                  <a:srgbClr val="FF99CC"/>
                </a:solidFill>
                <a:latin typeface="Berlin Sans FB" pitchFamily="34" charset="0"/>
              </a:rPr>
              <a:t>ono</a:t>
            </a:r>
            <a:r>
              <a:rPr lang="en-US" sz="2300" i="1" dirty="0" smtClean="0">
                <a:solidFill>
                  <a:srgbClr val="FF99CC"/>
                </a:solidFill>
                <a:latin typeface="Berlin Sans FB" pitchFamily="34" charset="0"/>
              </a:rPr>
              <a:t> </a:t>
            </a:r>
            <a:r>
              <a:rPr lang="en-US" sz="2300" i="1" dirty="0" err="1" smtClean="0">
                <a:solidFill>
                  <a:srgbClr val="FF99CC"/>
                </a:solidFill>
                <a:latin typeface="Berlin Sans FB" pitchFamily="34" charset="0"/>
              </a:rPr>
              <a:t>što</a:t>
            </a:r>
            <a:r>
              <a:rPr lang="en-US" sz="2300" i="1" dirty="0" smtClean="0">
                <a:solidFill>
                  <a:srgbClr val="FF99CC"/>
                </a:solidFill>
                <a:latin typeface="Berlin Sans FB" pitchFamily="34" charset="0"/>
              </a:rPr>
              <a:t> </a:t>
            </a:r>
            <a:r>
              <a:rPr lang="en-US" sz="2300" i="1" dirty="0" err="1" smtClean="0">
                <a:solidFill>
                  <a:srgbClr val="FF99CC"/>
                </a:solidFill>
                <a:latin typeface="Berlin Sans FB" pitchFamily="34" charset="0"/>
              </a:rPr>
              <a:t>su</a:t>
            </a:r>
            <a:r>
              <a:rPr lang="en-US" sz="2300" i="1" dirty="0" smtClean="0">
                <a:solidFill>
                  <a:srgbClr val="FF99CC"/>
                </a:solidFill>
                <a:latin typeface="Berlin Sans FB" pitchFamily="34" charset="0"/>
              </a:rPr>
              <a:t> </a:t>
            </a:r>
            <a:r>
              <a:rPr lang="en-US" sz="2300" i="1" dirty="0" err="1" smtClean="0">
                <a:solidFill>
                  <a:srgbClr val="FF99CC"/>
                </a:solidFill>
                <a:latin typeface="Berlin Sans FB" pitchFamily="34" charset="0"/>
              </a:rPr>
              <a:t>drugi</a:t>
            </a:r>
            <a:r>
              <a:rPr lang="en-US" sz="2300" i="1" dirty="0" smtClean="0">
                <a:solidFill>
                  <a:srgbClr val="FF99CC"/>
                </a:solidFill>
                <a:latin typeface="Berlin Sans FB" pitchFamily="34" charset="0"/>
              </a:rPr>
              <a:t> </a:t>
            </a:r>
            <a:r>
              <a:rPr lang="en-US" sz="2300" i="1" dirty="0" err="1" smtClean="0">
                <a:solidFill>
                  <a:srgbClr val="FF99CC"/>
                </a:solidFill>
                <a:latin typeface="Berlin Sans FB" pitchFamily="34" charset="0"/>
              </a:rPr>
              <a:t>propustili</a:t>
            </a:r>
            <a:r>
              <a:rPr lang="en-US" sz="2300" i="1" dirty="0" smtClean="0">
                <a:solidFill>
                  <a:srgbClr val="FF99CC"/>
                </a:solidFill>
                <a:latin typeface="Berlin Sans FB" pitchFamily="34" charset="0"/>
              </a:rPr>
              <a:t> </a:t>
            </a:r>
            <a:r>
              <a:rPr lang="en-US" sz="2300" i="1" dirty="0" err="1" smtClean="0">
                <a:solidFill>
                  <a:srgbClr val="FF99CC"/>
                </a:solidFill>
                <a:latin typeface="Berlin Sans FB" pitchFamily="34" charset="0"/>
              </a:rPr>
              <a:t>učiniti.nije</a:t>
            </a:r>
            <a:r>
              <a:rPr lang="en-US" sz="2300" i="1" dirty="0" smtClean="0">
                <a:solidFill>
                  <a:srgbClr val="FF99CC"/>
                </a:solidFill>
                <a:latin typeface="Berlin Sans FB" pitchFamily="34" charset="0"/>
              </a:rPr>
              <a:t> </a:t>
            </a:r>
            <a:r>
              <a:rPr lang="en-US" sz="2300" i="1" dirty="0" err="1" smtClean="0">
                <a:solidFill>
                  <a:srgbClr val="FF99CC"/>
                </a:solidFill>
                <a:latin typeface="Berlin Sans FB" pitchFamily="34" charset="0"/>
              </a:rPr>
              <a:t>važno</a:t>
            </a:r>
            <a:r>
              <a:rPr lang="en-US" sz="2300" i="1" dirty="0" smtClean="0">
                <a:solidFill>
                  <a:srgbClr val="FF99CC"/>
                </a:solidFill>
                <a:latin typeface="Berlin Sans FB" pitchFamily="34" charset="0"/>
              </a:rPr>
              <a:t> </a:t>
            </a:r>
            <a:r>
              <a:rPr lang="en-US" sz="2300" i="1" dirty="0" err="1" smtClean="0">
                <a:solidFill>
                  <a:srgbClr val="FF99CC"/>
                </a:solidFill>
                <a:latin typeface="Berlin Sans FB" pitchFamily="34" charset="0"/>
              </a:rPr>
              <a:t>zašto</a:t>
            </a:r>
            <a:r>
              <a:rPr lang="en-US" sz="2300" i="1" dirty="0" smtClean="0">
                <a:solidFill>
                  <a:srgbClr val="FF99CC"/>
                </a:solidFill>
                <a:latin typeface="Berlin Sans FB" pitchFamily="34" charset="0"/>
              </a:rPr>
              <a:t> ,</a:t>
            </a:r>
            <a:r>
              <a:rPr lang="en-US" sz="2300" i="1" dirty="0" err="1" smtClean="0">
                <a:solidFill>
                  <a:srgbClr val="FF99CC"/>
                </a:solidFill>
                <a:latin typeface="Berlin Sans FB" pitchFamily="34" charset="0"/>
              </a:rPr>
              <a:t>možda</a:t>
            </a:r>
            <a:r>
              <a:rPr lang="en-US" sz="2300" i="1" dirty="0" smtClean="0">
                <a:solidFill>
                  <a:srgbClr val="FF99CC"/>
                </a:solidFill>
                <a:latin typeface="Berlin Sans FB" pitchFamily="34" charset="0"/>
              </a:rPr>
              <a:t> </a:t>
            </a:r>
            <a:r>
              <a:rPr lang="en-US" sz="2300" i="1" dirty="0" err="1" smtClean="0">
                <a:solidFill>
                  <a:srgbClr val="FF99CC"/>
                </a:solidFill>
                <a:latin typeface="Berlin Sans FB" pitchFamily="34" charset="0"/>
              </a:rPr>
              <a:t>zbog</a:t>
            </a:r>
            <a:r>
              <a:rPr lang="en-US" sz="2300" i="1" dirty="0" smtClean="0">
                <a:solidFill>
                  <a:srgbClr val="FF99CC"/>
                </a:solidFill>
                <a:latin typeface="Berlin Sans FB" pitchFamily="34" charset="0"/>
              </a:rPr>
              <a:t> </a:t>
            </a:r>
            <a:r>
              <a:rPr lang="en-US" sz="2300" i="1" dirty="0" err="1" smtClean="0">
                <a:solidFill>
                  <a:srgbClr val="FF99CC"/>
                </a:solidFill>
                <a:latin typeface="Berlin Sans FB" pitchFamily="34" charset="0"/>
              </a:rPr>
              <a:t>neznanja</a:t>
            </a:r>
            <a:r>
              <a:rPr lang="en-US" sz="2300" i="1" dirty="0" smtClean="0">
                <a:solidFill>
                  <a:srgbClr val="FF99CC"/>
                </a:solidFill>
                <a:latin typeface="Berlin Sans FB" pitchFamily="34" charset="0"/>
              </a:rPr>
              <a:t>, </a:t>
            </a:r>
            <a:r>
              <a:rPr lang="en-US" sz="2300" i="1" dirty="0" err="1" smtClean="0">
                <a:solidFill>
                  <a:srgbClr val="FF99CC"/>
                </a:solidFill>
                <a:latin typeface="Berlin Sans FB" pitchFamily="34" charset="0"/>
              </a:rPr>
              <a:t>možda</a:t>
            </a:r>
            <a:r>
              <a:rPr lang="en-US" sz="2300" i="1" dirty="0" smtClean="0">
                <a:solidFill>
                  <a:srgbClr val="FF99CC"/>
                </a:solidFill>
                <a:latin typeface="Berlin Sans FB" pitchFamily="34" charset="0"/>
              </a:rPr>
              <a:t> </a:t>
            </a:r>
            <a:r>
              <a:rPr lang="en-US" sz="2300" i="1" dirty="0" err="1" smtClean="0">
                <a:solidFill>
                  <a:srgbClr val="FF99CC"/>
                </a:solidFill>
                <a:latin typeface="Berlin Sans FB" pitchFamily="34" charset="0"/>
              </a:rPr>
              <a:t>zbog</a:t>
            </a:r>
            <a:r>
              <a:rPr lang="en-US" sz="2300" i="1" dirty="0" smtClean="0">
                <a:solidFill>
                  <a:srgbClr val="FF99CC"/>
                </a:solidFill>
                <a:latin typeface="Berlin Sans FB" pitchFamily="34" charset="0"/>
              </a:rPr>
              <a:t> </a:t>
            </a:r>
            <a:r>
              <a:rPr lang="en-US" sz="2300" i="1" dirty="0" err="1" smtClean="0">
                <a:solidFill>
                  <a:srgbClr val="FF99CC"/>
                </a:solidFill>
                <a:latin typeface="Berlin Sans FB" pitchFamily="34" charset="0"/>
              </a:rPr>
              <a:t>problema</a:t>
            </a:r>
            <a:r>
              <a:rPr lang="en-US" sz="2300" i="1" dirty="0" smtClean="0">
                <a:solidFill>
                  <a:srgbClr val="FF99CC"/>
                </a:solidFill>
                <a:latin typeface="Berlin Sans FB" pitchFamily="34" charset="0"/>
              </a:rPr>
              <a:t>. </a:t>
            </a:r>
            <a:r>
              <a:rPr lang="en-US" sz="2300" i="1" dirty="0" err="1" smtClean="0">
                <a:solidFill>
                  <a:srgbClr val="FF99CC"/>
                </a:solidFill>
                <a:latin typeface="Berlin Sans FB" pitchFamily="34" charset="0"/>
              </a:rPr>
              <a:t>voli</a:t>
            </a:r>
            <a:r>
              <a:rPr lang="en-US" sz="2300" i="1" dirty="0" smtClean="0">
                <a:solidFill>
                  <a:srgbClr val="FF99CC"/>
                </a:solidFill>
                <a:latin typeface="Berlin Sans FB" pitchFamily="34" charset="0"/>
              </a:rPr>
              <a:t> </a:t>
            </a:r>
            <a:r>
              <a:rPr lang="en-US" sz="2300" i="1" dirty="0" err="1" smtClean="0">
                <a:solidFill>
                  <a:srgbClr val="FF99CC"/>
                </a:solidFill>
                <a:latin typeface="Berlin Sans FB" pitchFamily="34" charset="0"/>
              </a:rPr>
              <a:t>sebe</a:t>
            </a:r>
            <a:r>
              <a:rPr lang="en-US" sz="2300" i="1" dirty="0" smtClean="0">
                <a:solidFill>
                  <a:srgbClr val="FF99CC"/>
                </a:solidFill>
                <a:latin typeface="Berlin Sans FB" pitchFamily="34" charset="0"/>
              </a:rPr>
              <a:t> </a:t>
            </a:r>
            <a:r>
              <a:rPr lang="en-US" sz="2300" i="1" dirty="0" err="1" smtClean="0">
                <a:solidFill>
                  <a:srgbClr val="FF99CC"/>
                </a:solidFill>
                <a:latin typeface="Berlin Sans FB" pitchFamily="34" charset="0"/>
              </a:rPr>
              <a:t>na</a:t>
            </a:r>
            <a:r>
              <a:rPr lang="en-US" sz="2300" i="1" dirty="0" smtClean="0">
                <a:solidFill>
                  <a:srgbClr val="FF99CC"/>
                </a:solidFill>
                <a:latin typeface="Berlin Sans FB" pitchFamily="34" charset="0"/>
              </a:rPr>
              <a:t> </a:t>
            </a:r>
            <a:r>
              <a:rPr lang="en-US" sz="2300" i="1" dirty="0" err="1" smtClean="0">
                <a:solidFill>
                  <a:srgbClr val="FF99CC"/>
                </a:solidFill>
                <a:latin typeface="Berlin Sans FB" pitchFamily="34" charset="0"/>
              </a:rPr>
              <a:t>taj</a:t>
            </a:r>
            <a:r>
              <a:rPr lang="en-US" sz="2300" i="1" dirty="0" smtClean="0">
                <a:solidFill>
                  <a:srgbClr val="FF99CC"/>
                </a:solidFill>
                <a:latin typeface="Berlin Sans FB" pitchFamily="34" charset="0"/>
              </a:rPr>
              <a:t> </a:t>
            </a:r>
            <a:r>
              <a:rPr lang="en-US" sz="2300" i="1" dirty="0" err="1" smtClean="0">
                <a:solidFill>
                  <a:srgbClr val="FF99CC"/>
                </a:solidFill>
                <a:latin typeface="Berlin Sans FB" pitchFamily="34" charset="0"/>
              </a:rPr>
              <a:t>način</a:t>
            </a:r>
            <a:r>
              <a:rPr lang="en-US" sz="2300" i="1" dirty="0" smtClean="0">
                <a:solidFill>
                  <a:srgbClr val="FF99CC"/>
                </a:solidFill>
                <a:latin typeface="Berlin Sans FB" pitchFamily="34" charset="0"/>
              </a:rPr>
              <a:t> </a:t>
            </a:r>
            <a:r>
              <a:rPr lang="en-US" sz="2300" i="1" dirty="0" err="1" smtClean="0">
                <a:solidFill>
                  <a:srgbClr val="FF99CC"/>
                </a:solidFill>
                <a:latin typeface="Berlin Sans FB" pitchFamily="34" charset="0"/>
              </a:rPr>
              <a:t>što</a:t>
            </a:r>
            <a:r>
              <a:rPr lang="en-US" sz="2300" i="1" dirty="0" smtClean="0">
                <a:solidFill>
                  <a:srgbClr val="FF99CC"/>
                </a:solidFill>
                <a:latin typeface="Berlin Sans FB" pitchFamily="34" charset="0"/>
              </a:rPr>
              <a:t> </a:t>
            </a:r>
            <a:r>
              <a:rPr lang="en-US" sz="2300" i="1" dirty="0" err="1" smtClean="0">
                <a:solidFill>
                  <a:srgbClr val="FF99CC"/>
                </a:solidFill>
                <a:latin typeface="Berlin Sans FB" pitchFamily="34" charset="0"/>
              </a:rPr>
              <a:t>češ</a:t>
            </a:r>
            <a:r>
              <a:rPr lang="en-US" sz="2300" i="1" dirty="0" smtClean="0">
                <a:solidFill>
                  <a:srgbClr val="FF99CC"/>
                </a:solidFill>
                <a:latin typeface="Berlin Sans FB" pitchFamily="34" charset="0"/>
              </a:rPr>
              <a:t> </a:t>
            </a:r>
            <a:r>
              <a:rPr lang="en-US" sz="2300" i="1" dirty="0" err="1" smtClean="0">
                <a:solidFill>
                  <a:srgbClr val="FF99CC"/>
                </a:solidFill>
                <a:latin typeface="Berlin Sans FB" pitchFamily="34" charset="0"/>
              </a:rPr>
              <a:t>sada</a:t>
            </a:r>
            <a:r>
              <a:rPr lang="en-US" sz="2300" i="1" dirty="0" smtClean="0">
                <a:solidFill>
                  <a:srgbClr val="FF99CC"/>
                </a:solidFill>
                <a:latin typeface="Berlin Sans FB" pitchFamily="34" charset="0"/>
              </a:rPr>
              <a:t> </a:t>
            </a:r>
            <a:r>
              <a:rPr lang="en-US" sz="2300" i="1" dirty="0" err="1" smtClean="0">
                <a:solidFill>
                  <a:srgbClr val="FF99CC"/>
                </a:solidFill>
                <a:latin typeface="Berlin Sans FB" pitchFamily="34" charset="0"/>
              </a:rPr>
              <a:t>uložiti</a:t>
            </a:r>
            <a:r>
              <a:rPr lang="en-US" sz="2300" i="1" dirty="0" smtClean="0">
                <a:solidFill>
                  <a:srgbClr val="FF99CC"/>
                </a:solidFill>
                <a:latin typeface="Berlin Sans FB" pitchFamily="34" charset="0"/>
              </a:rPr>
              <a:t> </a:t>
            </a:r>
            <a:r>
              <a:rPr lang="en-US" sz="2300" i="1" dirty="0" err="1" smtClean="0">
                <a:solidFill>
                  <a:srgbClr val="FF99CC"/>
                </a:solidFill>
                <a:latin typeface="Berlin Sans FB" pitchFamily="34" charset="0"/>
              </a:rPr>
              <a:t>vrijeme</a:t>
            </a:r>
            <a:r>
              <a:rPr lang="en-US" sz="2300" i="1" dirty="0" smtClean="0">
                <a:solidFill>
                  <a:srgbClr val="FF99CC"/>
                </a:solidFill>
                <a:latin typeface="Berlin Sans FB" pitchFamily="34" charset="0"/>
              </a:rPr>
              <a:t> </a:t>
            </a:r>
            <a:r>
              <a:rPr lang="en-US" sz="2300" i="1" dirty="0" err="1" smtClean="0">
                <a:solidFill>
                  <a:srgbClr val="FF99CC"/>
                </a:solidFill>
                <a:latin typeface="Berlin Sans FB" pitchFamily="34" charset="0"/>
              </a:rPr>
              <a:t>čitajuči</a:t>
            </a:r>
            <a:r>
              <a:rPr lang="en-US" sz="2300" i="1" dirty="0" smtClean="0">
                <a:solidFill>
                  <a:srgbClr val="FF99CC"/>
                </a:solidFill>
                <a:latin typeface="Berlin Sans FB" pitchFamily="34" charset="0"/>
              </a:rPr>
              <a:t> </a:t>
            </a:r>
            <a:r>
              <a:rPr lang="en-US" sz="2300" i="1" dirty="0" err="1" smtClean="0">
                <a:solidFill>
                  <a:srgbClr val="FF99CC"/>
                </a:solidFill>
                <a:latin typeface="Berlin Sans FB" pitchFamily="34" charset="0"/>
              </a:rPr>
              <a:t>knjige</a:t>
            </a:r>
            <a:r>
              <a:rPr lang="en-US" sz="2300" i="1" dirty="0" smtClean="0">
                <a:solidFill>
                  <a:srgbClr val="FF99CC"/>
                </a:solidFill>
                <a:latin typeface="Berlin Sans FB" pitchFamily="34" charset="0"/>
              </a:rPr>
              <a:t> </a:t>
            </a:r>
            <a:r>
              <a:rPr lang="en-US" sz="2300" i="1" dirty="0" err="1" smtClean="0">
                <a:solidFill>
                  <a:srgbClr val="FF99CC"/>
                </a:solidFill>
                <a:latin typeface="Berlin Sans FB" pitchFamily="34" charset="0"/>
              </a:rPr>
              <a:t>koje</a:t>
            </a:r>
            <a:r>
              <a:rPr lang="en-US" sz="2300" i="1" dirty="0" smtClean="0">
                <a:solidFill>
                  <a:srgbClr val="FF99CC"/>
                </a:solidFill>
                <a:latin typeface="Berlin Sans FB" pitchFamily="34" charset="0"/>
              </a:rPr>
              <a:t> </a:t>
            </a:r>
            <a:r>
              <a:rPr lang="en-US" sz="2300" i="1" dirty="0" err="1" smtClean="0">
                <a:solidFill>
                  <a:srgbClr val="FF99CC"/>
                </a:solidFill>
                <a:latin typeface="Berlin Sans FB" pitchFamily="34" charset="0"/>
              </a:rPr>
              <a:t>ti</a:t>
            </a:r>
            <a:r>
              <a:rPr lang="en-US" sz="2300" i="1" dirty="0" smtClean="0">
                <a:solidFill>
                  <a:srgbClr val="FF99CC"/>
                </a:solidFill>
                <a:latin typeface="Berlin Sans FB" pitchFamily="34" charset="0"/>
              </a:rPr>
              <a:t> </a:t>
            </a:r>
            <a:r>
              <a:rPr lang="en-US" sz="2300" i="1" dirty="0" err="1" smtClean="0">
                <a:solidFill>
                  <a:srgbClr val="FF99CC"/>
                </a:solidFill>
                <a:latin typeface="Berlin Sans FB" pitchFamily="34" charset="0"/>
              </a:rPr>
              <a:t>mogu</a:t>
            </a:r>
            <a:r>
              <a:rPr lang="en-US" sz="2300" i="1" dirty="0" smtClean="0">
                <a:solidFill>
                  <a:srgbClr val="FF99CC"/>
                </a:solidFill>
                <a:latin typeface="Berlin Sans FB" pitchFamily="34" charset="0"/>
              </a:rPr>
              <a:t> </a:t>
            </a:r>
            <a:r>
              <a:rPr lang="en-US" sz="2300" i="1" dirty="0" err="1" smtClean="0">
                <a:solidFill>
                  <a:srgbClr val="FF99CC"/>
                </a:solidFill>
                <a:latin typeface="Berlin Sans FB" pitchFamily="34" charset="0"/>
              </a:rPr>
              <a:t>pomoći.nađi</a:t>
            </a:r>
            <a:r>
              <a:rPr lang="en-US" sz="2300" i="1" dirty="0" smtClean="0">
                <a:solidFill>
                  <a:srgbClr val="FF99CC"/>
                </a:solidFill>
                <a:latin typeface="Berlin Sans FB" pitchFamily="34" charset="0"/>
              </a:rPr>
              <a:t> </a:t>
            </a:r>
            <a:r>
              <a:rPr lang="en-US" sz="2300" i="1" dirty="0" err="1" smtClean="0">
                <a:solidFill>
                  <a:srgbClr val="FF99CC"/>
                </a:solidFill>
                <a:latin typeface="Berlin Sans FB" pitchFamily="34" charset="0"/>
              </a:rPr>
              <a:t>vremena</a:t>
            </a:r>
            <a:r>
              <a:rPr lang="en-US" sz="2300" i="1" dirty="0" smtClean="0">
                <a:solidFill>
                  <a:srgbClr val="FF99CC"/>
                </a:solidFill>
                <a:latin typeface="Berlin Sans FB" pitchFamily="34" charset="0"/>
              </a:rPr>
              <a:t> </a:t>
            </a:r>
            <a:r>
              <a:rPr lang="en-US" sz="2300" i="1" dirty="0" err="1" smtClean="0">
                <a:solidFill>
                  <a:srgbClr val="FF99CC"/>
                </a:solidFill>
                <a:latin typeface="Berlin Sans FB" pitchFamily="34" charset="0"/>
              </a:rPr>
              <a:t>za</a:t>
            </a:r>
            <a:r>
              <a:rPr lang="en-US" sz="2300" i="1" dirty="0" smtClean="0">
                <a:solidFill>
                  <a:srgbClr val="FF99CC"/>
                </a:solidFill>
                <a:latin typeface="Berlin Sans FB" pitchFamily="34" charset="0"/>
              </a:rPr>
              <a:t> </a:t>
            </a:r>
            <a:r>
              <a:rPr lang="en-US" sz="2300" i="1" dirty="0" err="1" smtClean="0">
                <a:solidFill>
                  <a:srgbClr val="FF99CC"/>
                </a:solidFill>
                <a:latin typeface="Berlin Sans FB" pitchFamily="34" charset="0"/>
              </a:rPr>
              <a:t>razgovor</a:t>
            </a:r>
            <a:r>
              <a:rPr lang="en-US" sz="2300" i="1" dirty="0" smtClean="0">
                <a:solidFill>
                  <a:srgbClr val="FF99CC"/>
                </a:solidFill>
                <a:latin typeface="Berlin Sans FB" pitchFamily="34" charset="0"/>
              </a:rPr>
              <a:t> </a:t>
            </a:r>
            <a:r>
              <a:rPr lang="en-US" sz="2300" i="1" dirty="0" err="1" smtClean="0">
                <a:solidFill>
                  <a:srgbClr val="FF99CC"/>
                </a:solidFill>
                <a:latin typeface="Berlin Sans FB" pitchFamily="34" charset="0"/>
              </a:rPr>
              <a:t>sa</a:t>
            </a:r>
            <a:r>
              <a:rPr lang="en-US" sz="2300" i="1" dirty="0" smtClean="0">
                <a:solidFill>
                  <a:srgbClr val="FF99CC"/>
                </a:solidFill>
                <a:latin typeface="Berlin Sans FB" pitchFamily="34" charset="0"/>
              </a:rPr>
              <a:t> </a:t>
            </a:r>
            <a:r>
              <a:rPr lang="en-US" sz="2300" i="1" dirty="0" err="1" smtClean="0">
                <a:solidFill>
                  <a:srgbClr val="FF99CC"/>
                </a:solidFill>
                <a:latin typeface="Berlin Sans FB" pitchFamily="34" charset="0"/>
              </a:rPr>
              <a:t>dobrom</a:t>
            </a:r>
            <a:r>
              <a:rPr lang="en-US" sz="2300" i="1" dirty="0" smtClean="0">
                <a:solidFill>
                  <a:srgbClr val="FF99CC"/>
                </a:solidFill>
                <a:latin typeface="Berlin Sans FB" pitchFamily="34" charset="0"/>
              </a:rPr>
              <a:t> </a:t>
            </a:r>
            <a:r>
              <a:rPr lang="en-US" sz="2300" i="1" dirty="0" err="1" smtClean="0">
                <a:solidFill>
                  <a:srgbClr val="FF99CC"/>
                </a:solidFill>
                <a:latin typeface="Berlin Sans FB" pitchFamily="34" charset="0"/>
              </a:rPr>
              <a:t>prijateljicom</a:t>
            </a:r>
            <a:r>
              <a:rPr lang="en-US" sz="2300" i="1" dirty="0" smtClean="0">
                <a:solidFill>
                  <a:srgbClr val="FF99CC"/>
                </a:solidFill>
                <a:latin typeface="Berlin Sans FB" pitchFamily="34" charset="0"/>
              </a:rPr>
              <a:t> </a:t>
            </a:r>
            <a:r>
              <a:rPr lang="en-US" sz="2300" i="1" dirty="0" err="1" smtClean="0">
                <a:solidFill>
                  <a:srgbClr val="FF99CC"/>
                </a:solidFill>
                <a:latin typeface="Berlin Sans FB" pitchFamily="34" charset="0"/>
              </a:rPr>
              <a:t>koja</a:t>
            </a:r>
            <a:r>
              <a:rPr lang="en-US" sz="2300" i="1" dirty="0" smtClean="0">
                <a:solidFill>
                  <a:srgbClr val="FF99CC"/>
                </a:solidFill>
                <a:latin typeface="Berlin Sans FB" pitchFamily="34" charset="0"/>
              </a:rPr>
              <a:t> </a:t>
            </a:r>
            <a:r>
              <a:rPr lang="en-US" sz="2300" i="1" dirty="0" err="1" smtClean="0">
                <a:solidFill>
                  <a:srgbClr val="FF99CC"/>
                </a:solidFill>
                <a:latin typeface="Berlin Sans FB" pitchFamily="34" charset="0"/>
              </a:rPr>
              <a:t>ti</a:t>
            </a:r>
            <a:r>
              <a:rPr lang="en-US" sz="2300" i="1" dirty="0" smtClean="0">
                <a:solidFill>
                  <a:srgbClr val="FF99CC"/>
                </a:solidFill>
                <a:latin typeface="Berlin Sans FB" pitchFamily="34" charset="0"/>
              </a:rPr>
              <a:t> </a:t>
            </a:r>
            <a:r>
              <a:rPr lang="en-US" sz="2300" i="1" dirty="0" err="1" smtClean="0">
                <a:solidFill>
                  <a:srgbClr val="FF99CC"/>
                </a:solidFill>
                <a:latin typeface="Berlin Sans FB" pitchFamily="34" charset="0"/>
              </a:rPr>
              <a:t>stvarno</a:t>
            </a:r>
            <a:r>
              <a:rPr lang="en-US" sz="2300" i="1" dirty="0" smtClean="0">
                <a:solidFill>
                  <a:srgbClr val="FF99CC"/>
                </a:solidFill>
                <a:latin typeface="Berlin Sans FB" pitchFamily="34" charset="0"/>
              </a:rPr>
              <a:t> </a:t>
            </a:r>
            <a:r>
              <a:rPr lang="en-US" sz="2300" i="1" dirty="0" err="1" smtClean="0">
                <a:solidFill>
                  <a:srgbClr val="FF99CC"/>
                </a:solidFill>
                <a:latin typeface="Berlin Sans FB" pitchFamily="34" charset="0"/>
              </a:rPr>
              <a:t>čini</a:t>
            </a:r>
            <a:r>
              <a:rPr lang="en-US" sz="2300" i="1" dirty="0" smtClean="0">
                <a:solidFill>
                  <a:srgbClr val="FF99CC"/>
                </a:solidFill>
                <a:latin typeface="Berlin Sans FB" pitchFamily="34" charset="0"/>
              </a:rPr>
              <a:t> </a:t>
            </a:r>
            <a:r>
              <a:rPr lang="en-US" sz="2300" i="1" dirty="0" err="1" smtClean="0">
                <a:solidFill>
                  <a:srgbClr val="FF99CC"/>
                </a:solidFill>
                <a:latin typeface="Berlin Sans FB" pitchFamily="34" charset="0"/>
              </a:rPr>
              <a:t>dobro</a:t>
            </a:r>
            <a:r>
              <a:rPr lang="en-US" sz="2300" i="1" dirty="0" smtClean="0">
                <a:solidFill>
                  <a:srgbClr val="FF99CC"/>
                </a:solidFill>
                <a:latin typeface="Berlin Sans FB" pitchFamily="34" charset="0"/>
              </a:rPr>
              <a:t> </a:t>
            </a:r>
            <a:r>
              <a:rPr lang="en-US" sz="2300" i="1" dirty="0" err="1" smtClean="0">
                <a:solidFill>
                  <a:srgbClr val="FF99CC"/>
                </a:solidFill>
                <a:latin typeface="Berlin Sans FB" pitchFamily="34" charset="0"/>
              </a:rPr>
              <a:t>i</a:t>
            </a:r>
            <a:r>
              <a:rPr lang="en-US" sz="2300" i="1" dirty="0" smtClean="0">
                <a:solidFill>
                  <a:srgbClr val="FF99CC"/>
                </a:solidFill>
                <a:latin typeface="Berlin Sans FB" pitchFamily="34" charset="0"/>
              </a:rPr>
              <a:t> </a:t>
            </a:r>
            <a:r>
              <a:rPr lang="en-US" sz="2300" i="1" dirty="0" err="1" smtClean="0">
                <a:solidFill>
                  <a:srgbClr val="FF99CC"/>
                </a:solidFill>
                <a:latin typeface="Berlin Sans FB" pitchFamily="34" charset="0"/>
              </a:rPr>
              <a:t>želi</a:t>
            </a:r>
            <a:r>
              <a:rPr lang="en-US" sz="2300" i="1" dirty="0" smtClean="0">
                <a:solidFill>
                  <a:srgbClr val="FF99CC"/>
                </a:solidFill>
                <a:latin typeface="Berlin Sans FB" pitchFamily="34" charset="0"/>
              </a:rPr>
              <a:t> </a:t>
            </a:r>
            <a:r>
              <a:rPr lang="en-US" sz="2300" i="1" dirty="0" err="1" smtClean="0">
                <a:solidFill>
                  <a:srgbClr val="FF99CC"/>
                </a:solidFill>
                <a:latin typeface="Berlin Sans FB" pitchFamily="34" charset="0"/>
              </a:rPr>
              <a:t>dobro</a:t>
            </a:r>
            <a:r>
              <a:rPr lang="en-US" sz="2300" i="1" dirty="0" smtClean="0">
                <a:solidFill>
                  <a:srgbClr val="FF99CC"/>
                </a:solidFill>
                <a:latin typeface="Berlin Sans FB" pitchFamily="34" charset="0"/>
              </a:rPr>
              <a:t>. </a:t>
            </a:r>
            <a:r>
              <a:rPr lang="en-US" sz="2300" i="1" dirty="0" err="1" smtClean="0">
                <a:solidFill>
                  <a:srgbClr val="FF99CC"/>
                </a:solidFill>
                <a:latin typeface="Berlin Sans FB" pitchFamily="34" charset="0"/>
              </a:rPr>
              <a:t>prošeći</a:t>
            </a:r>
            <a:r>
              <a:rPr lang="en-US" sz="2300" i="1" dirty="0" smtClean="0">
                <a:solidFill>
                  <a:srgbClr val="FF99CC"/>
                </a:solidFill>
                <a:latin typeface="Berlin Sans FB" pitchFamily="34" charset="0"/>
              </a:rPr>
              <a:t> </a:t>
            </a:r>
            <a:r>
              <a:rPr lang="en-US" sz="2300" i="1" dirty="0" err="1" smtClean="0">
                <a:solidFill>
                  <a:srgbClr val="FF99CC"/>
                </a:solidFill>
                <a:latin typeface="Berlin Sans FB" pitchFamily="34" charset="0"/>
              </a:rPr>
              <a:t>prirodom</a:t>
            </a:r>
            <a:r>
              <a:rPr lang="en-US" sz="2300" i="1" dirty="0" smtClean="0">
                <a:solidFill>
                  <a:srgbClr val="FF99CC"/>
                </a:solidFill>
                <a:latin typeface="Berlin Sans FB" pitchFamily="34" charset="0"/>
              </a:rPr>
              <a:t> </a:t>
            </a:r>
            <a:r>
              <a:rPr lang="en-US" sz="2300" i="1" dirty="0" err="1" smtClean="0">
                <a:solidFill>
                  <a:srgbClr val="FF99CC"/>
                </a:solidFill>
                <a:latin typeface="Berlin Sans FB" pitchFamily="34" charset="0"/>
              </a:rPr>
              <a:t>razmišljejući</a:t>
            </a:r>
            <a:r>
              <a:rPr lang="en-US" sz="2300" i="1" dirty="0" smtClean="0">
                <a:solidFill>
                  <a:srgbClr val="FF99CC"/>
                </a:solidFill>
                <a:latin typeface="Berlin Sans FB" pitchFamily="34" charset="0"/>
              </a:rPr>
              <a:t> </a:t>
            </a:r>
            <a:r>
              <a:rPr lang="en-US" sz="2300" i="1" dirty="0" err="1" smtClean="0">
                <a:solidFill>
                  <a:srgbClr val="FF99CC"/>
                </a:solidFill>
                <a:latin typeface="Berlin Sans FB" pitchFamily="34" charset="0"/>
              </a:rPr>
              <a:t>pozitivno</a:t>
            </a:r>
            <a:r>
              <a:rPr lang="en-US" sz="2300" i="1" dirty="0" smtClean="0">
                <a:solidFill>
                  <a:srgbClr val="FF99CC"/>
                </a:solidFill>
                <a:latin typeface="Berlin Sans FB" pitchFamily="34" charset="0"/>
              </a:rPr>
              <a:t> o </a:t>
            </a:r>
            <a:r>
              <a:rPr lang="en-US" sz="2300" i="1" dirty="0" err="1" smtClean="0">
                <a:solidFill>
                  <a:srgbClr val="FF99CC"/>
                </a:solidFill>
                <a:latin typeface="Berlin Sans FB" pitchFamily="34" charset="0"/>
              </a:rPr>
              <a:t>stvarima</a:t>
            </a:r>
            <a:r>
              <a:rPr lang="en-US" sz="2300" i="1" dirty="0" smtClean="0">
                <a:solidFill>
                  <a:srgbClr val="FF99CC"/>
                </a:solidFill>
                <a:latin typeface="Berlin Sans FB" pitchFamily="34" charset="0"/>
              </a:rPr>
              <a:t> </a:t>
            </a:r>
            <a:r>
              <a:rPr lang="en-US" sz="2300" i="1" dirty="0" err="1" smtClean="0">
                <a:solidFill>
                  <a:srgbClr val="FF99CC"/>
                </a:solidFill>
                <a:latin typeface="Berlin Sans FB" pitchFamily="34" charset="0"/>
              </a:rPr>
              <a:t>oko</a:t>
            </a:r>
            <a:r>
              <a:rPr lang="en-US" sz="2300" i="1" dirty="0" smtClean="0">
                <a:solidFill>
                  <a:srgbClr val="FF99CC"/>
                </a:solidFill>
                <a:latin typeface="Berlin Sans FB" pitchFamily="34" charset="0"/>
              </a:rPr>
              <a:t> </a:t>
            </a:r>
            <a:r>
              <a:rPr lang="en-US" sz="2300" i="1" dirty="0" err="1" smtClean="0">
                <a:solidFill>
                  <a:srgbClr val="FF99CC"/>
                </a:solidFill>
                <a:latin typeface="Berlin Sans FB" pitchFamily="34" charset="0"/>
              </a:rPr>
              <a:t>sebe</a:t>
            </a:r>
            <a:r>
              <a:rPr lang="en-US" sz="2300" i="1" dirty="0" smtClean="0">
                <a:solidFill>
                  <a:srgbClr val="FF99CC"/>
                </a:solidFill>
                <a:latin typeface="Berlin Sans FB" pitchFamily="34" charset="0"/>
              </a:rPr>
              <a:t>, </a:t>
            </a:r>
            <a:r>
              <a:rPr lang="en-US" sz="2300" i="1" dirty="0" err="1" smtClean="0">
                <a:solidFill>
                  <a:srgbClr val="FF99CC"/>
                </a:solidFill>
                <a:latin typeface="Berlin Sans FB" pitchFamily="34" charset="0"/>
              </a:rPr>
              <a:t>čitaj</a:t>
            </a:r>
            <a:r>
              <a:rPr lang="en-US" sz="2300" i="1" dirty="0" smtClean="0">
                <a:solidFill>
                  <a:srgbClr val="FF99CC"/>
                </a:solidFill>
                <a:latin typeface="Berlin Sans FB" pitchFamily="34" charset="0"/>
              </a:rPr>
              <a:t> o </a:t>
            </a:r>
            <a:r>
              <a:rPr lang="en-US" sz="2300" i="1" dirty="0" err="1" smtClean="0">
                <a:solidFill>
                  <a:srgbClr val="FF99CC"/>
                </a:solidFill>
                <a:latin typeface="Berlin Sans FB" pitchFamily="34" charset="0"/>
              </a:rPr>
              <a:t>stvarima</a:t>
            </a:r>
            <a:r>
              <a:rPr lang="en-US" sz="2300" i="1" dirty="0" smtClean="0">
                <a:solidFill>
                  <a:srgbClr val="FF99CC"/>
                </a:solidFill>
                <a:latin typeface="Berlin Sans FB" pitchFamily="34" charset="0"/>
              </a:rPr>
              <a:t> </a:t>
            </a:r>
            <a:r>
              <a:rPr lang="en-US" sz="2300" i="1" dirty="0" err="1" smtClean="0">
                <a:solidFill>
                  <a:srgbClr val="FF99CC"/>
                </a:solidFill>
                <a:latin typeface="Berlin Sans FB" pitchFamily="34" charset="0"/>
              </a:rPr>
              <a:t>koje</a:t>
            </a:r>
            <a:r>
              <a:rPr lang="en-US" sz="2300" i="1" dirty="0" smtClean="0">
                <a:solidFill>
                  <a:srgbClr val="FF99CC"/>
                </a:solidFill>
                <a:latin typeface="Berlin Sans FB" pitchFamily="34" charset="0"/>
              </a:rPr>
              <a:t> </a:t>
            </a:r>
            <a:r>
              <a:rPr lang="en-US" sz="2300" i="1" dirty="0" err="1" smtClean="0">
                <a:solidFill>
                  <a:srgbClr val="FF99CC"/>
                </a:solidFill>
                <a:latin typeface="Berlin Sans FB" pitchFamily="34" charset="0"/>
              </a:rPr>
              <a:t>te</a:t>
            </a:r>
            <a:r>
              <a:rPr lang="en-US" sz="2300" i="1" dirty="0" smtClean="0">
                <a:solidFill>
                  <a:srgbClr val="FF99CC"/>
                </a:solidFill>
                <a:latin typeface="Berlin Sans FB" pitchFamily="34" charset="0"/>
              </a:rPr>
              <a:t> </a:t>
            </a:r>
            <a:r>
              <a:rPr lang="en-US" sz="2300" i="1" dirty="0" err="1" smtClean="0">
                <a:solidFill>
                  <a:srgbClr val="FF99CC"/>
                </a:solidFill>
                <a:latin typeface="Berlin Sans FB" pitchFamily="34" charset="0"/>
              </a:rPr>
              <a:t>zainteresiraju</a:t>
            </a:r>
            <a:r>
              <a:rPr lang="en-US" sz="2300" i="1" dirty="0" smtClean="0">
                <a:solidFill>
                  <a:srgbClr val="FF99CC"/>
                </a:solidFill>
                <a:latin typeface="Berlin Sans FB" pitchFamily="34" charset="0"/>
              </a:rPr>
              <a:t>. </a:t>
            </a:r>
            <a:r>
              <a:rPr lang="en-US" sz="2300" i="1" dirty="0" err="1" smtClean="0">
                <a:solidFill>
                  <a:srgbClr val="FF99CC"/>
                </a:solidFill>
                <a:latin typeface="Berlin Sans FB" pitchFamily="34" charset="0"/>
              </a:rPr>
              <a:t>probudi</a:t>
            </a:r>
            <a:r>
              <a:rPr lang="en-US" sz="2300" i="1" dirty="0" smtClean="0">
                <a:solidFill>
                  <a:srgbClr val="FF99CC"/>
                </a:solidFill>
                <a:latin typeface="Berlin Sans FB" pitchFamily="34" charset="0"/>
              </a:rPr>
              <a:t> </a:t>
            </a:r>
            <a:r>
              <a:rPr lang="en-US" sz="2300" i="1" dirty="0" err="1" smtClean="0">
                <a:solidFill>
                  <a:srgbClr val="FF99CC"/>
                </a:solidFill>
                <a:latin typeface="Berlin Sans FB" pitchFamily="34" charset="0"/>
              </a:rPr>
              <a:t>život</a:t>
            </a:r>
            <a:r>
              <a:rPr lang="en-US" sz="2300" i="1" dirty="0" smtClean="0">
                <a:solidFill>
                  <a:srgbClr val="FF99CC"/>
                </a:solidFill>
                <a:latin typeface="Berlin Sans FB" pitchFamily="34" charset="0"/>
              </a:rPr>
              <a:t> u </a:t>
            </a:r>
            <a:r>
              <a:rPr lang="en-US" sz="2300" i="1" dirty="0" err="1" smtClean="0">
                <a:solidFill>
                  <a:srgbClr val="FF99CC"/>
                </a:solidFill>
                <a:latin typeface="Berlin Sans FB" pitchFamily="34" charset="0"/>
              </a:rPr>
              <a:t>sebi</a:t>
            </a:r>
            <a:r>
              <a:rPr lang="en-US" sz="2300" i="1" dirty="0" smtClean="0">
                <a:solidFill>
                  <a:srgbClr val="FF99CC"/>
                </a:solidFill>
                <a:latin typeface="Berlin Sans FB" pitchFamily="34" charset="0"/>
              </a:rPr>
              <a:t>  </a:t>
            </a:r>
            <a:r>
              <a:rPr lang="en-US" sz="2300" i="1" dirty="0" err="1" smtClean="0">
                <a:solidFill>
                  <a:srgbClr val="FF99CC"/>
                </a:solidFill>
                <a:latin typeface="Berlin Sans FB" pitchFamily="34" charset="0"/>
              </a:rPr>
              <a:t>znanjem</a:t>
            </a:r>
            <a:r>
              <a:rPr lang="en-US" sz="2300" i="1" dirty="0" smtClean="0">
                <a:solidFill>
                  <a:srgbClr val="FF99CC"/>
                </a:solidFill>
                <a:latin typeface="Berlin Sans FB" pitchFamily="34" charset="0"/>
              </a:rPr>
              <a:t>. </a:t>
            </a:r>
            <a:r>
              <a:rPr lang="en-US" sz="2300" i="1" dirty="0" err="1" smtClean="0">
                <a:solidFill>
                  <a:srgbClr val="FF99CC"/>
                </a:solidFill>
                <a:latin typeface="Berlin Sans FB" pitchFamily="34" charset="0"/>
              </a:rPr>
              <a:t>pomogni</a:t>
            </a:r>
            <a:r>
              <a:rPr lang="en-US" sz="2300" i="1" dirty="0" smtClean="0">
                <a:solidFill>
                  <a:srgbClr val="FF99CC"/>
                </a:solidFill>
                <a:latin typeface="Berlin Sans FB" pitchFamily="34" charset="0"/>
              </a:rPr>
              <a:t> </a:t>
            </a:r>
            <a:r>
              <a:rPr lang="en-US" sz="2300" i="1" dirty="0" err="1" smtClean="0">
                <a:solidFill>
                  <a:srgbClr val="FF99CC"/>
                </a:solidFill>
                <a:latin typeface="Berlin Sans FB" pitchFamily="34" charset="0"/>
              </a:rPr>
              <a:t>nekome</a:t>
            </a:r>
            <a:r>
              <a:rPr lang="en-US" sz="2300" i="1" dirty="0" smtClean="0">
                <a:solidFill>
                  <a:srgbClr val="FF99CC"/>
                </a:solidFill>
                <a:latin typeface="Berlin Sans FB" pitchFamily="34" charset="0"/>
              </a:rPr>
              <a:t> u </a:t>
            </a:r>
            <a:r>
              <a:rPr lang="en-US" sz="2300" i="1" dirty="0" err="1" smtClean="0">
                <a:solidFill>
                  <a:srgbClr val="FF99CC"/>
                </a:solidFill>
                <a:latin typeface="Berlin Sans FB" pitchFamily="34" charset="0"/>
              </a:rPr>
              <a:t>nevolji</a:t>
            </a:r>
            <a:r>
              <a:rPr lang="en-US" sz="2300" i="1" dirty="0" smtClean="0">
                <a:solidFill>
                  <a:srgbClr val="FF99CC"/>
                </a:solidFill>
                <a:latin typeface="Berlin Sans FB" pitchFamily="34" charset="0"/>
              </a:rPr>
              <a:t>. </a:t>
            </a:r>
            <a:r>
              <a:rPr lang="en-US" sz="2300" i="1" dirty="0" err="1" smtClean="0">
                <a:solidFill>
                  <a:srgbClr val="FF99CC"/>
                </a:solidFill>
                <a:latin typeface="Berlin Sans FB" pitchFamily="34" charset="0"/>
              </a:rPr>
              <a:t>osjeti</a:t>
            </a:r>
            <a:r>
              <a:rPr lang="en-US" sz="2300" i="1" dirty="0" smtClean="0">
                <a:solidFill>
                  <a:srgbClr val="FF99CC"/>
                </a:solidFill>
                <a:latin typeface="Berlin Sans FB" pitchFamily="34" charset="0"/>
              </a:rPr>
              <a:t> se </a:t>
            </a:r>
            <a:r>
              <a:rPr lang="en-US" sz="2300" i="1" dirty="0" err="1" smtClean="0">
                <a:solidFill>
                  <a:srgbClr val="FF99CC"/>
                </a:solidFill>
                <a:latin typeface="Berlin Sans FB" pitchFamily="34" charset="0"/>
              </a:rPr>
              <a:t>korisnom.pokušaj</a:t>
            </a:r>
            <a:r>
              <a:rPr lang="en-US" sz="2300" i="1" dirty="0" smtClean="0">
                <a:solidFill>
                  <a:srgbClr val="FF99CC"/>
                </a:solidFill>
                <a:latin typeface="Berlin Sans FB" pitchFamily="34" charset="0"/>
              </a:rPr>
              <a:t> se </a:t>
            </a:r>
            <a:r>
              <a:rPr lang="en-US" sz="2300" i="1" dirty="0" err="1" smtClean="0">
                <a:solidFill>
                  <a:srgbClr val="FF99CC"/>
                </a:solidFill>
                <a:latin typeface="Berlin Sans FB" pitchFamily="34" charset="0"/>
              </a:rPr>
              <a:t>zaljubiti</a:t>
            </a:r>
            <a:r>
              <a:rPr lang="en-US" sz="2300" i="1" dirty="0" smtClean="0">
                <a:solidFill>
                  <a:srgbClr val="FF99CC"/>
                </a:solidFill>
                <a:latin typeface="Berlin Sans FB" pitchFamily="34" charset="0"/>
              </a:rPr>
              <a:t> </a:t>
            </a:r>
            <a:r>
              <a:rPr lang="en-US" sz="2300" i="1" dirty="0" err="1" smtClean="0">
                <a:solidFill>
                  <a:srgbClr val="FF99CC"/>
                </a:solidFill>
                <a:latin typeface="Berlin Sans FB" pitchFamily="34" charset="0"/>
              </a:rPr>
              <a:t>makar</a:t>
            </a:r>
            <a:r>
              <a:rPr lang="en-US" sz="2300" i="1" dirty="0" smtClean="0">
                <a:solidFill>
                  <a:srgbClr val="FF99CC"/>
                </a:solidFill>
                <a:latin typeface="Berlin Sans FB" pitchFamily="34" charset="0"/>
              </a:rPr>
              <a:t> </a:t>
            </a:r>
            <a:r>
              <a:rPr lang="en-US" sz="2300" i="1" dirty="0" err="1" smtClean="0">
                <a:solidFill>
                  <a:srgbClr val="FF99CC"/>
                </a:solidFill>
                <a:latin typeface="Berlin Sans FB" pitchFamily="34" charset="0"/>
              </a:rPr>
              <a:t>na</a:t>
            </a:r>
            <a:r>
              <a:rPr lang="en-US" sz="2300" i="1" dirty="0" smtClean="0">
                <a:solidFill>
                  <a:srgbClr val="FF99CC"/>
                </a:solidFill>
                <a:latin typeface="Berlin Sans FB" pitchFamily="34" charset="0"/>
              </a:rPr>
              <a:t> </a:t>
            </a:r>
            <a:r>
              <a:rPr lang="en-US" sz="2300" i="1" dirty="0" err="1" smtClean="0">
                <a:solidFill>
                  <a:srgbClr val="FF99CC"/>
                </a:solidFill>
                <a:latin typeface="Berlin Sans FB" pitchFamily="34" charset="0"/>
              </a:rPr>
              <a:t>jedan</a:t>
            </a:r>
            <a:r>
              <a:rPr lang="en-US" sz="2300" i="1" dirty="0" smtClean="0">
                <a:solidFill>
                  <a:srgbClr val="FF99CC"/>
                </a:solidFill>
                <a:latin typeface="Berlin Sans FB" pitchFamily="34" charset="0"/>
              </a:rPr>
              <a:t> </a:t>
            </a:r>
            <a:r>
              <a:rPr lang="en-US" sz="2300" i="1" dirty="0" err="1" smtClean="0">
                <a:solidFill>
                  <a:srgbClr val="FF99CC"/>
                </a:solidFill>
                <a:latin typeface="Berlin Sans FB" pitchFamily="34" charset="0"/>
              </a:rPr>
              <a:t>dan</a:t>
            </a:r>
            <a:r>
              <a:rPr lang="en-US" sz="2300" i="1" dirty="0" smtClean="0">
                <a:solidFill>
                  <a:srgbClr val="FF99CC"/>
                </a:solidFill>
                <a:latin typeface="Berlin Sans FB" pitchFamily="34" charset="0"/>
              </a:rPr>
              <a:t>, </a:t>
            </a:r>
            <a:r>
              <a:rPr lang="en-US" sz="2300" i="1" dirty="0" err="1" smtClean="0">
                <a:solidFill>
                  <a:srgbClr val="FF99CC"/>
                </a:solidFill>
                <a:latin typeface="Berlin Sans FB" pitchFamily="34" charset="0"/>
              </a:rPr>
              <a:t>dozvoli</a:t>
            </a:r>
            <a:r>
              <a:rPr lang="en-US" sz="2300" i="1" dirty="0" smtClean="0">
                <a:solidFill>
                  <a:srgbClr val="FF99CC"/>
                </a:solidFill>
                <a:latin typeface="Berlin Sans FB" pitchFamily="34" charset="0"/>
              </a:rPr>
              <a:t> </a:t>
            </a:r>
            <a:r>
              <a:rPr lang="en-US" sz="2300" i="1" dirty="0" err="1" smtClean="0">
                <a:solidFill>
                  <a:srgbClr val="FF99CC"/>
                </a:solidFill>
                <a:latin typeface="Berlin Sans FB" pitchFamily="34" charset="0"/>
              </a:rPr>
              <a:t>si</a:t>
            </a:r>
            <a:r>
              <a:rPr lang="en-US" sz="2300" i="1" dirty="0" smtClean="0">
                <a:solidFill>
                  <a:srgbClr val="FF99CC"/>
                </a:solidFill>
                <a:latin typeface="Berlin Sans FB" pitchFamily="34" charset="0"/>
              </a:rPr>
              <a:t> to. </a:t>
            </a:r>
            <a:r>
              <a:rPr lang="en-US" sz="2300" i="1" dirty="0" err="1" smtClean="0">
                <a:solidFill>
                  <a:srgbClr val="FF99CC"/>
                </a:solidFill>
                <a:latin typeface="Berlin Sans FB" pitchFamily="34" charset="0"/>
              </a:rPr>
              <a:t>upoznaj</a:t>
            </a:r>
            <a:r>
              <a:rPr lang="en-US" sz="2300" i="1" dirty="0" smtClean="0">
                <a:solidFill>
                  <a:srgbClr val="FF99CC"/>
                </a:solidFill>
                <a:latin typeface="Berlin Sans FB" pitchFamily="34" charset="0"/>
              </a:rPr>
              <a:t> </a:t>
            </a:r>
            <a:r>
              <a:rPr lang="en-US" sz="2300" i="1" dirty="0" err="1" smtClean="0">
                <a:solidFill>
                  <a:srgbClr val="FF99CC"/>
                </a:solidFill>
                <a:latin typeface="Berlin Sans FB" pitchFamily="34" charset="0"/>
              </a:rPr>
              <a:t>nove</a:t>
            </a:r>
            <a:r>
              <a:rPr lang="en-US" sz="2300" i="1" dirty="0" smtClean="0">
                <a:solidFill>
                  <a:srgbClr val="FF99CC"/>
                </a:solidFill>
                <a:latin typeface="Berlin Sans FB" pitchFamily="34" charset="0"/>
              </a:rPr>
              <a:t> </a:t>
            </a:r>
            <a:r>
              <a:rPr lang="en-US" sz="2300" i="1" dirty="0" err="1" smtClean="0">
                <a:solidFill>
                  <a:srgbClr val="FF99CC"/>
                </a:solidFill>
                <a:latin typeface="Berlin Sans FB" pitchFamily="34" charset="0"/>
              </a:rPr>
              <a:t>prijatelje</a:t>
            </a:r>
            <a:r>
              <a:rPr lang="en-US" sz="2300" i="1" dirty="0" smtClean="0">
                <a:solidFill>
                  <a:srgbClr val="FF99CC"/>
                </a:solidFill>
                <a:latin typeface="Berlin Sans FB" pitchFamily="34" charset="0"/>
              </a:rPr>
              <a:t>, </a:t>
            </a:r>
            <a:r>
              <a:rPr lang="en-US" sz="2300" i="1" dirty="0" err="1" smtClean="0">
                <a:solidFill>
                  <a:srgbClr val="FF99CC"/>
                </a:solidFill>
                <a:latin typeface="Berlin Sans FB" pitchFamily="34" charset="0"/>
              </a:rPr>
              <a:t>posvađaj</a:t>
            </a:r>
            <a:r>
              <a:rPr lang="en-US" sz="2300" i="1" dirty="0" smtClean="0">
                <a:solidFill>
                  <a:srgbClr val="FF99CC"/>
                </a:solidFill>
                <a:latin typeface="Berlin Sans FB" pitchFamily="34" charset="0"/>
              </a:rPr>
              <a:t> se </a:t>
            </a:r>
            <a:r>
              <a:rPr lang="en-US" sz="2300" i="1" dirty="0" err="1" smtClean="0">
                <a:solidFill>
                  <a:srgbClr val="FF99CC"/>
                </a:solidFill>
                <a:latin typeface="Berlin Sans FB" pitchFamily="34" charset="0"/>
              </a:rPr>
              <a:t>sa</a:t>
            </a:r>
            <a:r>
              <a:rPr lang="en-US" sz="2300" i="1" dirty="0" smtClean="0">
                <a:solidFill>
                  <a:srgbClr val="FF99CC"/>
                </a:solidFill>
                <a:latin typeface="Berlin Sans FB" pitchFamily="34" charset="0"/>
              </a:rPr>
              <a:t> </a:t>
            </a:r>
            <a:r>
              <a:rPr lang="en-US" sz="2300" i="1" dirty="0" err="1" smtClean="0">
                <a:solidFill>
                  <a:srgbClr val="FF99CC"/>
                </a:solidFill>
                <a:latin typeface="Berlin Sans FB" pitchFamily="34" charset="0"/>
              </a:rPr>
              <a:t>nekim</a:t>
            </a:r>
            <a:r>
              <a:rPr lang="en-US" sz="2300" i="1" dirty="0" smtClean="0">
                <a:solidFill>
                  <a:srgbClr val="FF99CC"/>
                </a:solidFill>
                <a:latin typeface="Berlin Sans FB" pitchFamily="34" charset="0"/>
              </a:rPr>
              <a:t>... </a:t>
            </a:r>
            <a:r>
              <a:rPr lang="en-US" sz="2300" i="1" dirty="0" err="1" smtClean="0">
                <a:solidFill>
                  <a:srgbClr val="FF99CC"/>
                </a:solidFill>
                <a:latin typeface="Berlin Sans FB" pitchFamily="34" charset="0"/>
              </a:rPr>
              <a:t>reci</a:t>
            </a:r>
            <a:r>
              <a:rPr lang="en-US" sz="2300" i="1" dirty="0" smtClean="0">
                <a:solidFill>
                  <a:srgbClr val="FF99CC"/>
                </a:solidFill>
                <a:latin typeface="Berlin Sans FB" pitchFamily="34" charset="0"/>
              </a:rPr>
              <a:t> </a:t>
            </a:r>
            <a:r>
              <a:rPr lang="en-US" sz="2300" i="1" dirty="0" err="1" smtClean="0">
                <a:solidFill>
                  <a:srgbClr val="FF99CC"/>
                </a:solidFill>
                <a:latin typeface="Berlin Sans FB" pitchFamily="34" charset="0"/>
              </a:rPr>
              <a:t>ono</a:t>
            </a:r>
            <a:r>
              <a:rPr lang="en-US" sz="2300" i="1" dirty="0" smtClean="0">
                <a:solidFill>
                  <a:srgbClr val="FF99CC"/>
                </a:solidFill>
                <a:latin typeface="Berlin Sans FB" pitchFamily="34" charset="0"/>
              </a:rPr>
              <a:t> </a:t>
            </a:r>
            <a:r>
              <a:rPr lang="en-US" sz="2300" i="1" dirty="0" err="1" smtClean="0">
                <a:solidFill>
                  <a:srgbClr val="FF99CC"/>
                </a:solidFill>
                <a:latin typeface="Berlin Sans FB" pitchFamily="34" charset="0"/>
              </a:rPr>
              <a:t>što</a:t>
            </a:r>
            <a:r>
              <a:rPr lang="en-US" sz="2300" i="1" dirty="0" smtClean="0">
                <a:solidFill>
                  <a:srgbClr val="FF99CC"/>
                </a:solidFill>
                <a:latin typeface="Berlin Sans FB" pitchFamily="34" charset="0"/>
              </a:rPr>
              <a:t> nisi u </a:t>
            </a:r>
            <a:r>
              <a:rPr lang="en-US" sz="2300" i="1" dirty="0" err="1" smtClean="0">
                <a:solidFill>
                  <a:srgbClr val="FF99CC"/>
                </a:solidFill>
                <a:latin typeface="Berlin Sans FB" pitchFamily="34" charset="0"/>
              </a:rPr>
              <a:t>prošlosti</a:t>
            </a:r>
            <a:r>
              <a:rPr lang="en-US" sz="2300" i="1" dirty="0" smtClean="0">
                <a:solidFill>
                  <a:srgbClr val="FF99CC"/>
                </a:solidFill>
                <a:latin typeface="Berlin Sans FB" pitchFamily="34" charset="0"/>
              </a:rPr>
              <a:t> </a:t>
            </a:r>
            <a:r>
              <a:rPr lang="en-US" sz="2300" i="1" dirty="0" err="1" smtClean="0">
                <a:solidFill>
                  <a:srgbClr val="FF99CC"/>
                </a:solidFill>
                <a:latin typeface="Berlin Sans FB" pitchFamily="34" charset="0"/>
              </a:rPr>
              <a:t>nekome</a:t>
            </a:r>
            <a:r>
              <a:rPr lang="en-US" sz="2300" i="1" dirty="0" smtClean="0">
                <a:solidFill>
                  <a:srgbClr val="FF99CC"/>
                </a:solidFill>
                <a:latin typeface="Berlin Sans FB" pitchFamily="34" charset="0"/>
              </a:rPr>
              <a:t> </a:t>
            </a:r>
            <a:r>
              <a:rPr lang="en-US" sz="2300" i="1" dirty="0" err="1" smtClean="0">
                <a:solidFill>
                  <a:srgbClr val="FF99CC"/>
                </a:solidFill>
                <a:latin typeface="Berlin Sans FB" pitchFamily="34" charset="0"/>
              </a:rPr>
              <a:t>mogla</a:t>
            </a:r>
            <a:r>
              <a:rPr lang="en-US" sz="2300" i="1" dirty="0" smtClean="0">
                <a:solidFill>
                  <a:srgbClr val="FF99CC"/>
                </a:solidFill>
                <a:latin typeface="Berlin Sans FB" pitchFamily="34" charset="0"/>
              </a:rPr>
              <a:t> </a:t>
            </a:r>
            <a:r>
              <a:rPr lang="en-US" sz="2300" i="1" dirty="0" err="1" smtClean="0">
                <a:solidFill>
                  <a:srgbClr val="FF99CC"/>
                </a:solidFill>
                <a:latin typeface="Berlin Sans FB" pitchFamily="34" charset="0"/>
              </a:rPr>
              <a:t>otvoreno</a:t>
            </a:r>
            <a:r>
              <a:rPr lang="en-US" sz="2300" i="1" dirty="0" smtClean="0">
                <a:solidFill>
                  <a:srgbClr val="FF99CC"/>
                </a:solidFill>
                <a:latin typeface="Berlin Sans FB" pitchFamily="34" charset="0"/>
              </a:rPr>
              <a:t> </a:t>
            </a:r>
            <a:r>
              <a:rPr lang="en-US" sz="2300" i="1" dirty="0" err="1" smtClean="0">
                <a:solidFill>
                  <a:srgbClr val="FF99CC"/>
                </a:solidFill>
                <a:latin typeface="Berlin Sans FB" pitchFamily="34" charset="0"/>
              </a:rPr>
              <a:t>reći.ućini</a:t>
            </a:r>
            <a:r>
              <a:rPr lang="en-US" sz="2300" i="1" dirty="0" smtClean="0">
                <a:solidFill>
                  <a:srgbClr val="FF99CC"/>
                </a:solidFill>
                <a:latin typeface="Berlin Sans FB" pitchFamily="34" charset="0"/>
              </a:rPr>
              <a:t> </a:t>
            </a:r>
            <a:r>
              <a:rPr lang="en-US" sz="2300" i="1" dirty="0" err="1" smtClean="0">
                <a:solidFill>
                  <a:srgbClr val="FF99CC"/>
                </a:solidFill>
                <a:latin typeface="Berlin Sans FB" pitchFamily="34" charset="0"/>
              </a:rPr>
              <a:t>nešto</a:t>
            </a:r>
            <a:r>
              <a:rPr lang="en-US" sz="2300" i="1" dirty="0" smtClean="0">
                <a:solidFill>
                  <a:srgbClr val="FF99CC"/>
                </a:solidFill>
                <a:latin typeface="Berlin Sans FB" pitchFamily="34" charset="0"/>
              </a:rPr>
              <a:t> </a:t>
            </a:r>
            <a:r>
              <a:rPr lang="en-US" sz="2300" i="1" dirty="0" err="1" smtClean="0">
                <a:solidFill>
                  <a:srgbClr val="FF99CC"/>
                </a:solidFill>
                <a:latin typeface="Berlin Sans FB" pitchFamily="34" charset="0"/>
              </a:rPr>
              <a:t>za</a:t>
            </a:r>
            <a:r>
              <a:rPr lang="en-US" sz="2300" i="1" dirty="0" smtClean="0">
                <a:solidFill>
                  <a:srgbClr val="FF99CC"/>
                </a:solidFill>
                <a:latin typeface="Berlin Sans FB" pitchFamily="34" charset="0"/>
              </a:rPr>
              <a:t> </a:t>
            </a:r>
            <a:r>
              <a:rPr lang="en-US" sz="2300" i="1" dirty="0" err="1" smtClean="0">
                <a:solidFill>
                  <a:srgbClr val="FF99CC"/>
                </a:solidFill>
                <a:latin typeface="Berlin Sans FB" pitchFamily="34" charset="0"/>
              </a:rPr>
              <a:t>sebe</a:t>
            </a:r>
            <a:r>
              <a:rPr lang="en-US" sz="2300" i="1" dirty="0" smtClean="0">
                <a:solidFill>
                  <a:srgbClr val="FF99CC"/>
                </a:solidFill>
                <a:latin typeface="Berlin Sans FB" pitchFamily="34" charset="0"/>
              </a:rPr>
              <a:t> </a:t>
            </a:r>
            <a:r>
              <a:rPr lang="en-US" sz="2300" i="1" dirty="0" err="1" smtClean="0">
                <a:solidFill>
                  <a:srgbClr val="FF99CC"/>
                </a:solidFill>
                <a:latin typeface="Berlin Sans FB" pitchFamily="34" charset="0"/>
              </a:rPr>
              <a:t>što</a:t>
            </a:r>
            <a:r>
              <a:rPr lang="en-US" sz="2300" i="1" dirty="0" smtClean="0">
                <a:solidFill>
                  <a:srgbClr val="FF99CC"/>
                </a:solidFill>
                <a:latin typeface="Berlin Sans FB" pitchFamily="34" charset="0"/>
              </a:rPr>
              <a:t> </a:t>
            </a:r>
            <a:r>
              <a:rPr lang="en-US" sz="2300" i="1" dirty="0" err="1" smtClean="0">
                <a:solidFill>
                  <a:srgbClr val="FF99CC"/>
                </a:solidFill>
                <a:latin typeface="Berlin Sans FB" pitchFamily="34" charset="0"/>
              </a:rPr>
              <a:t>odavno</a:t>
            </a:r>
            <a:r>
              <a:rPr lang="en-US" sz="2300" i="1" dirty="0" smtClean="0">
                <a:solidFill>
                  <a:srgbClr val="FF99CC"/>
                </a:solidFill>
                <a:latin typeface="Berlin Sans FB" pitchFamily="34" charset="0"/>
              </a:rPr>
              <a:t> nisi.</a:t>
            </a:r>
            <a:r>
              <a:rPr lang="hr-HR" sz="2300" i="1" dirty="0" smtClean="0">
                <a:solidFill>
                  <a:srgbClr val="FF99CC"/>
                </a:solidFill>
                <a:latin typeface="Berlin Sans FB" pitchFamily="34" charset="0"/>
              </a:rPr>
              <a:t>”</a:t>
            </a:r>
            <a:endParaRPr lang="hr-HR" sz="2300" dirty="0" smtClean="0">
              <a:solidFill>
                <a:srgbClr val="FF99CC"/>
              </a:solidFill>
              <a:latin typeface="Berlin Sans FB" pitchFamily="34" charset="0"/>
            </a:endParaRPr>
          </a:p>
          <a:p>
            <a:pPr>
              <a:buNone/>
            </a:pPr>
            <a:r>
              <a:rPr lang="hr-HR" sz="2300" i="1" dirty="0" smtClean="0">
                <a:solidFill>
                  <a:srgbClr val="FF99CC"/>
                </a:solidFill>
                <a:latin typeface="Berlin Sans FB" pitchFamily="34" charset="0"/>
              </a:rPr>
              <a:t>								Š</a:t>
            </a:r>
            <a:r>
              <a:rPr lang="en-US" sz="2300" i="1" dirty="0" err="1" smtClean="0">
                <a:solidFill>
                  <a:srgbClr val="FF99CC"/>
                </a:solidFill>
                <a:latin typeface="Berlin Sans FB" pitchFamily="34" charset="0"/>
              </a:rPr>
              <a:t>tefica</a:t>
            </a:r>
            <a:r>
              <a:rPr lang="en-US" sz="2300" i="1" dirty="0" smtClean="0">
                <a:solidFill>
                  <a:srgbClr val="FF99CC"/>
                </a:solidFill>
                <a:latin typeface="Berlin Sans FB" pitchFamily="34" charset="0"/>
              </a:rPr>
              <a:t> </a:t>
            </a:r>
            <a:r>
              <a:rPr lang="en-US" sz="2300" i="1" dirty="0" err="1" smtClean="0">
                <a:solidFill>
                  <a:srgbClr val="FF99CC"/>
                </a:solidFill>
                <a:latin typeface="Berlin Sans FB" pitchFamily="34" charset="0"/>
              </a:rPr>
              <a:t>vereš</a:t>
            </a:r>
            <a:endParaRPr lang="hr-HR" sz="2300" dirty="0" smtClean="0">
              <a:solidFill>
                <a:srgbClr val="FF99CC"/>
              </a:solidFill>
              <a:latin typeface="Berlin Sans FB" pitchFamily="34" charset="0"/>
            </a:endParaRPr>
          </a:p>
          <a:p>
            <a:endParaRPr lang="hr-HR"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p:cNvSpPr>
            <a:spLocks noGrp="1"/>
          </p:cNvSpPr>
          <p:nvPr>
            <p:ph sz="quarter" idx="1"/>
          </p:nvPr>
        </p:nvSpPr>
        <p:spPr/>
        <p:txBody>
          <a:bodyPr>
            <a:normAutofit fontScale="62500" lnSpcReduction="20000"/>
          </a:bodyPr>
          <a:lstStyle/>
          <a:p>
            <a:pPr>
              <a:buNone/>
            </a:pPr>
            <a:r>
              <a:rPr lang="vi-VN" dirty="0" smtClean="0">
                <a:solidFill>
                  <a:schemeClr val="accent5">
                    <a:lumMod val="60000"/>
                    <a:lumOff val="40000"/>
                  </a:schemeClr>
                </a:solidFill>
                <a:latin typeface="Bahnschrift" pitchFamily="34" charset="0"/>
              </a:rPr>
              <a:t>Zajedno smo jači</a:t>
            </a:r>
          </a:p>
          <a:p>
            <a:endParaRPr lang="vi-VN" dirty="0" smtClean="0">
              <a:solidFill>
                <a:schemeClr val="accent5">
                  <a:lumMod val="60000"/>
                  <a:lumOff val="40000"/>
                </a:schemeClr>
              </a:solidFill>
              <a:latin typeface="Bahnschrift" pitchFamily="34" charset="0"/>
            </a:endParaRPr>
          </a:p>
          <a:p>
            <a:pPr>
              <a:buNone/>
            </a:pPr>
            <a:r>
              <a:rPr lang="hr-HR" dirty="0" smtClean="0">
                <a:solidFill>
                  <a:schemeClr val="accent5">
                    <a:lumMod val="60000"/>
                    <a:lumOff val="40000"/>
                  </a:schemeClr>
                </a:solidFill>
                <a:latin typeface="Bahnschrift" pitchFamily="34" charset="0"/>
              </a:rPr>
              <a:t>     “</a:t>
            </a:r>
            <a:r>
              <a:rPr lang="vi-VN" dirty="0" smtClean="0">
                <a:solidFill>
                  <a:schemeClr val="accent5">
                    <a:lumMod val="60000"/>
                    <a:lumOff val="40000"/>
                  </a:schemeClr>
                </a:solidFill>
                <a:latin typeface="Bahnschrift" pitchFamily="34" charset="0"/>
              </a:rPr>
              <a:t>Sudeći po svemu što se desilo u ovoj godini možemo zaključiti da je 2020.ustala na ljevu nogu,ali znam da ćemo I ovo prebroditi,Situacija nije baš bajna,nikad neću zaboraviti to jutro kad sam se probudila u krevetu koji se tresao,obuzdao me strah,no ubrzo sam se sjetila da u ovome nisam sama,te da smo svi u istoj situaciji I da smo svi jedni uz druge u najgorim trenucima.Najviše se suosjećam s ljudima u Zagrebu,kad sam pomislila da ova godina ne može biti gora vidjela sam slike I snimke Zagreba.Misliš da si ti nesretan/na, no eto nisi.Zahvalna sam da nema neke veće ili strašnije štete,jer po svemo što čujemo na vijestima stvarno je moglo biti puno gore.U međuvremenu spriječimo daljnje širenje virusa pranjem ruku I poštovanjem mjera zaštite</a:t>
            </a:r>
            <a:r>
              <a:rPr lang="hr-HR" dirty="0" smtClean="0">
                <a:solidFill>
                  <a:schemeClr val="accent5">
                    <a:lumMod val="60000"/>
                    <a:lumOff val="40000"/>
                  </a:schemeClr>
                </a:solidFill>
                <a:latin typeface="Bahnschrift" pitchFamily="34" charset="0"/>
              </a:rPr>
              <a:t>!”</a:t>
            </a:r>
            <a:endParaRPr lang="vi-VN" dirty="0" smtClean="0">
              <a:solidFill>
                <a:schemeClr val="accent5">
                  <a:lumMod val="60000"/>
                  <a:lumOff val="40000"/>
                </a:schemeClr>
              </a:solidFill>
              <a:latin typeface="Bahnschrift" pitchFamily="34" charset="0"/>
            </a:endParaRPr>
          </a:p>
          <a:p>
            <a:endParaRPr lang="vi-VN" dirty="0" smtClean="0">
              <a:solidFill>
                <a:schemeClr val="accent5">
                  <a:lumMod val="60000"/>
                  <a:lumOff val="40000"/>
                </a:schemeClr>
              </a:solidFill>
              <a:latin typeface="Bahnschrift" pitchFamily="34" charset="0"/>
            </a:endParaRPr>
          </a:p>
          <a:p>
            <a:pPr>
              <a:buNone/>
            </a:pPr>
            <a:r>
              <a:rPr lang="vi-VN" dirty="0" smtClean="0">
                <a:solidFill>
                  <a:schemeClr val="accent5">
                    <a:lumMod val="60000"/>
                    <a:lumOff val="40000"/>
                  </a:schemeClr>
                </a:solidFill>
                <a:latin typeface="Bahnschrift" pitchFamily="34" charset="0"/>
              </a:rPr>
              <a:t>Zagreb uz tebe smo!!!!!</a:t>
            </a:r>
          </a:p>
          <a:p>
            <a:endParaRPr lang="vi-VN" dirty="0" smtClean="0">
              <a:solidFill>
                <a:schemeClr val="accent5">
                  <a:lumMod val="60000"/>
                  <a:lumOff val="40000"/>
                </a:schemeClr>
              </a:solidFill>
              <a:latin typeface="Bahnschrift" pitchFamily="34" charset="0"/>
            </a:endParaRPr>
          </a:p>
          <a:p>
            <a:pPr>
              <a:buNone/>
            </a:pPr>
            <a:r>
              <a:rPr lang="vi-VN" dirty="0" smtClean="0">
                <a:solidFill>
                  <a:schemeClr val="accent5">
                    <a:lumMod val="60000"/>
                    <a:lumOff val="40000"/>
                  </a:schemeClr>
                </a:solidFill>
                <a:latin typeface="Bahnschrift" pitchFamily="34" charset="0"/>
              </a:rPr>
              <a:t>Zajedno možemo svašta!</a:t>
            </a:r>
          </a:p>
          <a:p>
            <a:endParaRPr lang="vi-VN" dirty="0" smtClean="0">
              <a:solidFill>
                <a:schemeClr val="accent5">
                  <a:lumMod val="60000"/>
                  <a:lumOff val="40000"/>
                </a:schemeClr>
              </a:solidFill>
              <a:latin typeface="Bahnschrift" pitchFamily="34" charset="0"/>
            </a:endParaRPr>
          </a:p>
          <a:p>
            <a:pPr>
              <a:buNone/>
            </a:pPr>
            <a:r>
              <a:rPr lang="vi-VN" dirty="0" smtClean="0">
                <a:solidFill>
                  <a:schemeClr val="accent5">
                    <a:lumMod val="60000"/>
                    <a:lumOff val="40000"/>
                  </a:schemeClr>
                </a:solidFill>
                <a:latin typeface="Bahnschrift" pitchFamily="34" charset="0"/>
              </a:rPr>
              <a:t>Zagrebe šaljemo ti good vibes only!!!</a:t>
            </a:r>
          </a:p>
          <a:p>
            <a:pPr>
              <a:buNone/>
            </a:pPr>
            <a:r>
              <a:rPr lang="hr-HR" dirty="0" smtClean="0">
                <a:solidFill>
                  <a:schemeClr val="accent5">
                    <a:lumMod val="60000"/>
                    <a:lumOff val="40000"/>
                  </a:schemeClr>
                </a:solidFill>
                <a:latin typeface="Bahnschrift" pitchFamily="34" charset="0"/>
              </a:rPr>
              <a:t>							</a:t>
            </a:r>
            <a:r>
              <a:rPr lang="vi-VN" dirty="0" smtClean="0">
                <a:solidFill>
                  <a:schemeClr val="accent5">
                    <a:lumMod val="60000"/>
                    <a:lumOff val="40000"/>
                  </a:schemeClr>
                </a:solidFill>
                <a:latin typeface="Bahnschrift" pitchFamily="34" charset="0"/>
              </a:rPr>
              <a:t>Magdalena Lončar</a:t>
            </a:r>
          </a:p>
          <a:p>
            <a:endParaRPr lang="hr-HR"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p:cNvSpPr>
            <a:spLocks noGrp="1"/>
          </p:cNvSpPr>
          <p:nvPr>
            <p:ph sz="quarter" idx="1"/>
          </p:nvPr>
        </p:nvSpPr>
        <p:spPr/>
        <p:txBody>
          <a:bodyPr>
            <a:normAutofit fontScale="70000" lnSpcReduction="20000"/>
          </a:bodyPr>
          <a:lstStyle/>
          <a:p>
            <a:pPr>
              <a:buNone/>
            </a:pPr>
            <a:endParaRPr lang="vi-VN" dirty="0" smtClean="0"/>
          </a:p>
          <a:p>
            <a:pPr>
              <a:buNone/>
            </a:pPr>
            <a:r>
              <a:rPr lang="hr-HR" dirty="0" smtClean="0"/>
              <a:t>    </a:t>
            </a:r>
            <a:r>
              <a:rPr lang="hr-HR" dirty="0" smtClean="0">
                <a:solidFill>
                  <a:srgbClr val="FF0000"/>
                </a:solidFill>
                <a:latin typeface="Bahnschrift" pitchFamily="34" charset="0"/>
              </a:rPr>
              <a:t>“</a:t>
            </a:r>
            <a:r>
              <a:rPr lang="vi-VN" dirty="0" smtClean="0">
                <a:solidFill>
                  <a:srgbClr val="FF0000"/>
                </a:solidFill>
                <a:latin typeface="Bahnschrift" pitchFamily="34" charset="0"/>
              </a:rPr>
              <a:t>Nije lako kada ti se sruši cijela kuća koju si godinama gradio. Cijela zemlja priča o strašnom potresu u Zagrebu. Svi znaju da je nastradao centar grada. Vijesti samo o tome pričaju. Jeste li se možda zapitali ako je to jedino mjesno na kojemu je bio potres? Potres se osjetio u cijeloj zemlji , posebno u Markuševcu. To je mjesto koje je bilo epicentar ovog stravičnog potresa. U tom mjestu kuće su popucale te su jako opasne po život. Što ako vlasnici tih kuća nemaju neku vikendicu u kojoj bi mogli privremeno živjeti dok ne poprave nastalu štetu? U ovom trenutku se cijela zemlja mora ujediniti moramo biti solidarni i pomagati jedni drugima. Jučer, 23. ožujka 2020., preminula je djevojčica koja je bila teško ranjena u ovom potresu. Nadajmo se da je nebo primilo još jednog anđela. Materijalna šteta se može popraviti, može li se nama vratiti ova petnaesterogodišnja djevojčica? Sada moramo biti svjesni koliko smo bili neodgovorni te koliko smo štete prouzročili našem planetu. Moramo početi razmišljati na bolji i ljepši način, ne smijemo misliti samo na sebe moramo misliti i na druge. Neka nam ovaj potres bude velika motivacija da pazimo jedni na druge te na naš jedan i jedini planet.</a:t>
            </a:r>
            <a:r>
              <a:rPr lang="hr-HR" dirty="0" smtClean="0">
                <a:solidFill>
                  <a:srgbClr val="FF0000"/>
                </a:solidFill>
                <a:latin typeface="Bahnschrift" pitchFamily="34" charset="0"/>
              </a:rPr>
              <a:t>”</a:t>
            </a:r>
          </a:p>
          <a:p>
            <a:pPr>
              <a:buNone/>
            </a:pPr>
            <a:endParaRPr lang="hr-HR" dirty="0" smtClean="0">
              <a:solidFill>
                <a:srgbClr val="FF0000"/>
              </a:solidFill>
              <a:latin typeface="Bahnschrift" pitchFamily="34" charset="0"/>
            </a:endParaRPr>
          </a:p>
          <a:p>
            <a:pPr>
              <a:buNone/>
            </a:pPr>
            <a:r>
              <a:rPr lang="hr-HR" dirty="0" smtClean="0">
                <a:solidFill>
                  <a:srgbClr val="FF0000"/>
                </a:solidFill>
                <a:latin typeface="Bahnschrift" pitchFamily="34" charset="0"/>
              </a:rPr>
              <a:t>								Marta Horvat</a:t>
            </a:r>
            <a:endParaRPr lang="hr-HR" dirty="0">
              <a:solidFill>
                <a:srgbClr val="FF0000"/>
              </a:solidFill>
              <a:latin typeface="Bahnschrift"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avokutnik 3"/>
          <p:cNvSpPr/>
          <p:nvPr/>
        </p:nvSpPr>
        <p:spPr>
          <a:xfrm>
            <a:off x="2286000" y="1720840"/>
            <a:ext cx="4572000" cy="3693319"/>
          </a:xfrm>
          <a:prstGeom prst="rect">
            <a:avLst/>
          </a:prstGeom>
        </p:spPr>
        <p:txBody>
          <a:bodyPr>
            <a:spAutoFit/>
          </a:bodyPr>
          <a:lstStyle/>
          <a:p>
            <a:r>
              <a:rPr lang="vi-VN" dirty="0" smtClean="0">
                <a:solidFill>
                  <a:srgbClr val="99FF66"/>
                </a:solidFill>
                <a:latin typeface="Bahnschrift" pitchFamily="34" charset="0"/>
              </a:rPr>
              <a:t>Dragi građani!</a:t>
            </a:r>
          </a:p>
          <a:p>
            <a:endParaRPr lang="vi-VN" dirty="0" smtClean="0">
              <a:solidFill>
                <a:srgbClr val="99FF66"/>
              </a:solidFill>
              <a:latin typeface="Bahnschrift" pitchFamily="34" charset="0"/>
            </a:endParaRPr>
          </a:p>
          <a:p>
            <a:r>
              <a:rPr lang="vi-VN" dirty="0" smtClean="0">
                <a:solidFill>
                  <a:srgbClr val="99FF66"/>
                </a:solidFill>
                <a:latin typeface="Bahnschrift" pitchFamily="34" charset="0"/>
              </a:rPr>
              <a:t>Nažalost,kao što znamo 22.3.2020. u našoj državi bio je potres.Pojavom tog potresa mnoge zgrade,automobili,bolnice su stradale no to nije sve potres je oduzeo život jednoj mladoj djevojci.Ovo su bili teški dani,ali znate onu poslovicu uvijek postoji nešto još gore.Moramo ostati snažni,hrabri i podupirati jedni druge,ipak tako si jedino možemo pomoći u ovoj situaciji.</a:t>
            </a:r>
            <a:endParaRPr lang="hr-HR" dirty="0" smtClean="0">
              <a:solidFill>
                <a:srgbClr val="99FF66"/>
              </a:solidFill>
              <a:latin typeface="Bahnschrift" pitchFamily="34" charset="0"/>
            </a:endParaRPr>
          </a:p>
          <a:p>
            <a:endParaRPr lang="vi-VN" dirty="0" smtClean="0">
              <a:solidFill>
                <a:srgbClr val="99FF66"/>
              </a:solidFill>
              <a:latin typeface="Bahnschrift" pitchFamily="34" charset="0"/>
            </a:endParaRPr>
          </a:p>
          <a:p>
            <a:r>
              <a:rPr lang="hr-HR" dirty="0" smtClean="0">
                <a:solidFill>
                  <a:srgbClr val="99FF66"/>
                </a:solidFill>
                <a:latin typeface="Bahnschrift" pitchFamily="34" charset="0"/>
              </a:rPr>
              <a:t>		</a:t>
            </a:r>
            <a:r>
              <a:rPr lang="vi-VN" dirty="0" smtClean="0">
                <a:solidFill>
                  <a:srgbClr val="99FF66"/>
                </a:solidFill>
                <a:latin typeface="Bahnschrift" pitchFamily="34" charset="0"/>
              </a:rPr>
              <a:t>Anamarija Makarić</a:t>
            </a:r>
            <a:endParaRPr lang="vi-VN" dirty="0">
              <a:solidFill>
                <a:srgbClr val="99FF66"/>
              </a:solidFill>
              <a:latin typeface="Bahnschrift"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zervirano mjesto sadržaja 3" descr="osvrt-sastavak Filip Rodinger.jpg"/>
          <p:cNvPicPr>
            <a:picLocks noGrp="1"/>
          </p:cNvPicPr>
          <p:nvPr>
            <p:ph sz="quarter" idx="1"/>
          </p:nvPr>
        </p:nvPicPr>
        <p:blipFill>
          <a:blip r:embed="rId2" cstate="print"/>
          <a:stretch>
            <a:fillRect/>
          </a:stretch>
        </p:blipFill>
        <p:spPr>
          <a:xfrm>
            <a:off x="683568" y="764704"/>
            <a:ext cx="5256584" cy="5544616"/>
          </a:xfrm>
          <a:prstGeom prst="rect">
            <a:avLst/>
          </a:prstGeom>
        </p:spPr>
      </p:pic>
      <p:sp>
        <p:nvSpPr>
          <p:cNvPr id="5" name="TekstniOkvir 4"/>
          <p:cNvSpPr txBox="1"/>
          <p:nvPr/>
        </p:nvSpPr>
        <p:spPr>
          <a:xfrm>
            <a:off x="6228184" y="2708920"/>
            <a:ext cx="1944216" cy="369332"/>
          </a:xfrm>
          <a:prstGeom prst="rect">
            <a:avLst/>
          </a:prstGeom>
          <a:noFill/>
        </p:spPr>
        <p:txBody>
          <a:bodyPr wrap="square" rtlCol="0">
            <a:spAutoFit/>
          </a:bodyPr>
          <a:lstStyle/>
          <a:p>
            <a:r>
              <a:rPr lang="hr-HR" dirty="0" smtClean="0">
                <a:solidFill>
                  <a:srgbClr val="00B0F0"/>
                </a:solidFill>
              </a:rPr>
              <a:t>Filip Rodinger</a:t>
            </a:r>
            <a:endParaRPr lang="hr-HR" dirty="0">
              <a:solidFill>
                <a:srgbClr val="00B0F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p:cNvSpPr>
            <a:spLocks noGrp="1"/>
          </p:cNvSpPr>
          <p:nvPr>
            <p:ph sz="quarter" idx="1"/>
          </p:nvPr>
        </p:nvSpPr>
        <p:spPr>
          <a:xfrm>
            <a:off x="457200" y="1196752"/>
            <a:ext cx="8229600" cy="5256584"/>
          </a:xfrm>
        </p:spPr>
        <p:txBody>
          <a:bodyPr>
            <a:normAutofit fontScale="62500" lnSpcReduction="20000"/>
          </a:bodyPr>
          <a:lstStyle/>
          <a:p>
            <a:pPr fontAlgn="base">
              <a:buNone/>
            </a:pPr>
            <a:endParaRPr lang="hr-HR" dirty="0" smtClean="0">
              <a:solidFill>
                <a:srgbClr val="00B0F0"/>
              </a:solidFill>
            </a:endParaRPr>
          </a:p>
          <a:p>
            <a:pPr fontAlgn="base">
              <a:buNone/>
            </a:pPr>
            <a:r>
              <a:rPr lang="en-US" dirty="0" err="1" smtClean="0">
                <a:solidFill>
                  <a:srgbClr val="FF0000"/>
                </a:solidFill>
                <a:latin typeface="Berlin Sans FB" pitchFamily="34" charset="0"/>
              </a:rPr>
              <a:t>Dragi</a:t>
            </a:r>
            <a:r>
              <a:rPr lang="en-US" dirty="0" smtClean="0">
                <a:solidFill>
                  <a:srgbClr val="FF0000"/>
                </a:solidFill>
                <a:latin typeface="Berlin Sans FB" pitchFamily="34" charset="0"/>
              </a:rPr>
              <a:t> </a:t>
            </a:r>
            <a:r>
              <a:rPr lang="en-US" dirty="0" err="1" smtClean="0">
                <a:solidFill>
                  <a:srgbClr val="FF0000"/>
                </a:solidFill>
                <a:latin typeface="Berlin Sans FB" pitchFamily="34" charset="0"/>
              </a:rPr>
              <a:t>građani</a:t>
            </a:r>
            <a:r>
              <a:rPr lang="en-US" dirty="0" smtClean="0">
                <a:solidFill>
                  <a:srgbClr val="FF0000"/>
                </a:solidFill>
                <a:latin typeface="Berlin Sans FB" pitchFamily="34" charset="0"/>
              </a:rPr>
              <a:t>,</a:t>
            </a:r>
            <a:r>
              <a:rPr lang="hr-HR" dirty="0" smtClean="0">
                <a:solidFill>
                  <a:srgbClr val="FF0000"/>
                </a:solidFill>
                <a:latin typeface="Berlin Sans FB" pitchFamily="34" charset="0"/>
              </a:rPr>
              <a:t> </a:t>
            </a:r>
          </a:p>
          <a:p>
            <a:pPr fontAlgn="base">
              <a:buNone/>
            </a:pPr>
            <a:r>
              <a:rPr lang="hr-HR" dirty="0" smtClean="0">
                <a:solidFill>
                  <a:srgbClr val="FF0000"/>
                </a:solidFill>
                <a:latin typeface="Berlin Sans FB" pitchFamily="34" charset="0"/>
              </a:rPr>
              <a:t>	“</a:t>
            </a:r>
            <a:r>
              <a:rPr lang="en-US" dirty="0" err="1" smtClean="0">
                <a:solidFill>
                  <a:srgbClr val="FF0000"/>
                </a:solidFill>
                <a:latin typeface="Berlin Sans FB" pitchFamily="34" charset="0"/>
              </a:rPr>
              <a:t>Ovo</a:t>
            </a:r>
            <a:r>
              <a:rPr lang="en-US" dirty="0" smtClean="0">
                <a:solidFill>
                  <a:srgbClr val="FF0000"/>
                </a:solidFill>
                <a:latin typeface="Berlin Sans FB" pitchFamily="34" charset="0"/>
              </a:rPr>
              <a:t> je </a:t>
            </a:r>
            <a:r>
              <a:rPr lang="en-US" dirty="0" err="1" smtClean="0">
                <a:solidFill>
                  <a:srgbClr val="FF0000"/>
                </a:solidFill>
                <a:latin typeface="Berlin Sans FB" pitchFamily="34" charset="0"/>
              </a:rPr>
              <a:t>vrijeme</a:t>
            </a:r>
            <a:r>
              <a:rPr lang="en-US" dirty="0" smtClean="0">
                <a:solidFill>
                  <a:srgbClr val="FF0000"/>
                </a:solidFill>
                <a:latin typeface="Berlin Sans FB" pitchFamily="34" charset="0"/>
              </a:rPr>
              <a:t> u </a:t>
            </a:r>
            <a:r>
              <a:rPr lang="en-US" dirty="0" err="1" smtClean="0">
                <a:solidFill>
                  <a:srgbClr val="FF0000"/>
                </a:solidFill>
                <a:latin typeface="Berlin Sans FB" pitchFamily="34" charset="0"/>
              </a:rPr>
              <a:t>kojem</a:t>
            </a:r>
            <a:r>
              <a:rPr lang="en-US" dirty="0" smtClean="0">
                <a:solidFill>
                  <a:srgbClr val="FF0000"/>
                </a:solidFill>
                <a:latin typeface="Berlin Sans FB" pitchFamily="34" charset="0"/>
              </a:rPr>
              <a:t> se </a:t>
            </a:r>
            <a:r>
              <a:rPr lang="en-US" dirty="0" err="1" smtClean="0">
                <a:solidFill>
                  <a:srgbClr val="FF0000"/>
                </a:solidFill>
                <a:latin typeface="Berlin Sans FB" pitchFamily="34" charset="0"/>
              </a:rPr>
              <a:t>moramo</a:t>
            </a:r>
            <a:r>
              <a:rPr lang="en-US" dirty="0" smtClean="0">
                <a:solidFill>
                  <a:srgbClr val="FF0000"/>
                </a:solidFill>
                <a:latin typeface="Berlin Sans FB" pitchFamily="34" charset="0"/>
              </a:rPr>
              <a:t> </a:t>
            </a:r>
            <a:r>
              <a:rPr lang="en-US" dirty="0" err="1" smtClean="0">
                <a:solidFill>
                  <a:srgbClr val="FF0000"/>
                </a:solidFill>
                <a:latin typeface="Berlin Sans FB" pitchFamily="34" charset="0"/>
              </a:rPr>
              <a:t>držati</a:t>
            </a:r>
            <a:r>
              <a:rPr lang="en-US" dirty="0" smtClean="0">
                <a:solidFill>
                  <a:srgbClr val="FF0000"/>
                </a:solidFill>
                <a:latin typeface="Berlin Sans FB" pitchFamily="34" charset="0"/>
              </a:rPr>
              <a:t> </a:t>
            </a:r>
            <a:r>
              <a:rPr lang="en-US" dirty="0" err="1" smtClean="0">
                <a:solidFill>
                  <a:srgbClr val="FF0000"/>
                </a:solidFill>
                <a:latin typeface="Berlin Sans FB" pitchFamily="34" charset="0"/>
              </a:rPr>
              <a:t>zajedno</a:t>
            </a:r>
            <a:r>
              <a:rPr lang="en-US" dirty="0" smtClean="0">
                <a:solidFill>
                  <a:srgbClr val="FF0000"/>
                </a:solidFill>
                <a:latin typeface="Berlin Sans FB" pitchFamily="34" charset="0"/>
              </a:rPr>
              <a:t>. </a:t>
            </a:r>
            <a:r>
              <a:rPr lang="en-US" dirty="0" err="1" smtClean="0">
                <a:solidFill>
                  <a:srgbClr val="FF0000"/>
                </a:solidFill>
                <a:latin typeface="Berlin Sans FB" pitchFamily="34" charset="0"/>
              </a:rPr>
              <a:t>Paralelno</a:t>
            </a:r>
            <a:r>
              <a:rPr lang="en-US" dirty="0" smtClean="0">
                <a:solidFill>
                  <a:srgbClr val="FF0000"/>
                </a:solidFill>
                <a:latin typeface="Berlin Sans FB" pitchFamily="34" charset="0"/>
              </a:rPr>
              <a:t> </a:t>
            </a:r>
            <a:r>
              <a:rPr lang="en-US" dirty="0" err="1" smtClean="0">
                <a:solidFill>
                  <a:srgbClr val="FF0000"/>
                </a:solidFill>
                <a:latin typeface="Berlin Sans FB" pitchFamily="34" charset="0"/>
              </a:rPr>
              <a:t>vodimo</a:t>
            </a:r>
            <a:r>
              <a:rPr lang="en-US" dirty="0" smtClean="0">
                <a:solidFill>
                  <a:srgbClr val="FF0000"/>
                </a:solidFill>
                <a:latin typeface="Berlin Sans FB" pitchFamily="34" charset="0"/>
              </a:rPr>
              <a:t> </a:t>
            </a:r>
            <a:r>
              <a:rPr lang="en-US" dirty="0" err="1" smtClean="0">
                <a:solidFill>
                  <a:srgbClr val="FF0000"/>
                </a:solidFill>
                <a:latin typeface="Berlin Sans FB" pitchFamily="34" charset="0"/>
              </a:rPr>
              <a:t>dvije</a:t>
            </a:r>
            <a:r>
              <a:rPr lang="en-US" dirty="0" smtClean="0">
                <a:solidFill>
                  <a:srgbClr val="FF0000"/>
                </a:solidFill>
                <a:latin typeface="Berlin Sans FB" pitchFamily="34" charset="0"/>
              </a:rPr>
              <a:t> </a:t>
            </a:r>
            <a:r>
              <a:rPr lang="en-US" dirty="0" err="1" smtClean="0">
                <a:solidFill>
                  <a:srgbClr val="FF0000"/>
                </a:solidFill>
                <a:latin typeface="Berlin Sans FB" pitchFamily="34" charset="0"/>
              </a:rPr>
              <a:t>bitke</a:t>
            </a:r>
            <a:r>
              <a:rPr lang="en-US" dirty="0" smtClean="0">
                <a:solidFill>
                  <a:srgbClr val="FF0000"/>
                </a:solidFill>
                <a:latin typeface="Berlin Sans FB" pitchFamily="34" charset="0"/>
              </a:rPr>
              <a:t>, </a:t>
            </a:r>
            <a:r>
              <a:rPr lang="en-US" dirty="0" err="1" smtClean="0">
                <a:solidFill>
                  <a:srgbClr val="FF0000"/>
                </a:solidFill>
                <a:latin typeface="Berlin Sans FB" pitchFamily="34" charset="0"/>
              </a:rPr>
              <a:t>bitku</a:t>
            </a:r>
            <a:r>
              <a:rPr lang="en-US" dirty="0" smtClean="0">
                <a:solidFill>
                  <a:srgbClr val="FF0000"/>
                </a:solidFill>
                <a:latin typeface="Berlin Sans FB" pitchFamily="34" charset="0"/>
              </a:rPr>
              <a:t> s </a:t>
            </a:r>
            <a:r>
              <a:rPr lang="en-US" dirty="0" err="1" smtClean="0">
                <a:solidFill>
                  <a:srgbClr val="FF0000"/>
                </a:solidFill>
                <a:latin typeface="Berlin Sans FB" pitchFamily="34" charset="0"/>
              </a:rPr>
              <a:t>korona</a:t>
            </a:r>
            <a:r>
              <a:rPr lang="en-US" dirty="0" smtClean="0">
                <a:solidFill>
                  <a:srgbClr val="FF0000"/>
                </a:solidFill>
                <a:latin typeface="Berlin Sans FB" pitchFamily="34" charset="0"/>
              </a:rPr>
              <a:t> </a:t>
            </a:r>
            <a:r>
              <a:rPr lang="en-US" dirty="0" err="1" smtClean="0">
                <a:solidFill>
                  <a:srgbClr val="FF0000"/>
                </a:solidFill>
                <a:latin typeface="Berlin Sans FB" pitchFamily="34" charset="0"/>
              </a:rPr>
              <a:t>virusom</a:t>
            </a:r>
            <a:r>
              <a:rPr lang="en-US" dirty="0" smtClean="0">
                <a:solidFill>
                  <a:srgbClr val="FF0000"/>
                </a:solidFill>
                <a:latin typeface="Berlin Sans FB" pitchFamily="34" charset="0"/>
              </a:rPr>
              <a:t> I </a:t>
            </a:r>
            <a:r>
              <a:rPr lang="en-US" dirty="0" err="1" smtClean="0">
                <a:solidFill>
                  <a:srgbClr val="FF0000"/>
                </a:solidFill>
                <a:latin typeface="Berlin Sans FB" pitchFamily="34" charset="0"/>
              </a:rPr>
              <a:t>bitku</a:t>
            </a:r>
            <a:r>
              <a:rPr lang="en-US" dirty="0" smtClean="0">
                <a:solidFill>
                  <a:srgbClr val="FF0000"/>
                </a:solidFill>
                <a:latin typeface="Berlin Sans FB" pitchFamily="34" charset="0"/>
              </a:rPr>
              <a:t> s </a:t>
            </a:r>
            <a:r>
              <a:rPr lang="en-US" dirty="0" err="1" smtClean="0">
                <a:solidFill>
                  <a:srgbClr val="FF0000"/>
                </a:solidFill>
                <a:latin typeface="Berlin Sans FB" pitchFamily="34" charset="0"/>
              </a:rPr>
              <a:t>potresima</a:t>
            </a:r>
            <a:r>
              <a:rPr lang="en-US" dirty="0" smtClean="0">
                <a:solidFill>
                  <a:srgbClr val="FF0000"/>
                </a:solidFill>
                <a:latin typeface="Berlin Sans FB" pitchFamily="34" charset="0"/>
              </a:rPr>
              <a:t>. </a:t>
            </a:r>
            <a:r>
              <a:rPr lang="en-US" dirty="0" err="1" smtClean="0">
                <a:solidFill>
                  <a:srgbClr val="FF0000"/>
                </a:solidFill>
                <a:latin typeface="Berlin Sans FB" pitchFamily="34" charset="0"/>
              </a:rPr>
              <a:t>Nije</a:t>
            </a:r>
            <a:r>
              <a:rPr lang="en-US" dirty="0" smtClean="0">
                <a:solidFill>
                  <a:srgbClr val="FF0000"/>
                </a:solidFill>
                <a:latin typeface="Berlin Sans FB" pitchFamily="34" charset="0"/>
              </a:rPr>
              <a:t> </a:t>
            </a:r>
            <a:r>
              <a:rPr lang="en-US" dirty="0" err="1" smtClean="0">
                <a:solidFill>
                  <a:srgbClr val="FF0000"/>
                </a:solidFill>
                <a:latin typeface="Berlin Sans FB" pitchFamily="34" charset="0"/>
              </a:rPr>
              <a:t>lako</a:t>
            </a:r>
            <a:r>
              <a:rPr lang="en-US" dirty="0" smtClean="0">
                <a:solidFill>
                  <a:srgbClr val="FF0000"/>
                </a:solidFill>
                <a:latin typeface="Berlin Sans FB" pitchFamily="34" charset="0"/>
              </a:rPr>
              <a:t>, </a:t>
            </a:r>
            <a:r>
              <a:rPr lang="en-US" dirty="0" err="1" smtClean="0">
                <a:solidFill>
                  <a:srgbClr val="FF0000"/>
                </a:solidFill>
                <a:latin typeface="Berlin Sans FB" pitchFamily="34" charset="0"/>
              </a:rPr>
              <a:t>ali</a:t>
            </a:r>
            <a:r>
              <a:rPr lang="en-US" dirty="0" smtClean="0">
                <a:solidFill>
                  <a:srgbClr val="FF0000"/>
                </a:solidFill>
                <a:latin typeface="Berlin Sans FB" pitchFamily="34" charset="0"/>
              </a:rPr>
              <a:t> mi to </a:t>
            </a:r>
            <a:r>
              <a:rPr lang="en-US" dirty="0" err="1" smtClean="0">
                <a:solidFill>
                  <a:srgbClr val="FF0000"/>
                </a:solidFill>
                <a:latin typeface="Berlin Sans FB" pitchFamily="34" charset="0"/>
              </a:rPr>
              <a:t>možemo</a:t>
            </a:r>
            <a:r>
              <a:rPr lang="en-US" dirty="0" smtClean="0">
                <a:solidFill>
                  <a:srgbClr val="FF0000"/>
                </a:solidFill>
                <a:latin typeface="Berlin Sans FB" pitchFamily="34" charset="0"/>
              </a:rPr>
              <a:t> </a:t>
            </a:r>
            <a:r>
              <a:rPr lang="en-US" dirty="0" err="1" smtClean="0">
                <a:solidFill>
                  <a:srgbClr val="FF0000"/>
                </a:solidFill>
                <a:latin typeface="Berlin Sans FB" pitchFamily="34" charset="0"/>
              </a:rPr>
              <a:t>prebroditi</a:t>
            </a:r>
            <a:r>
              <a:rPr lang="en-US" dirty="0" smtClean="0">
                <a:solidFill>
                  <a:srgbClr val="FF0000"/>
                </a:solidFill>
                <a:latin typeface="Berlin Sans FB" pitchFamily="34" charset="0"/>
              </a:rPr>
              <a:t> I </a:t>
            </a:r>
            <a:r>
              <a:rPr lang="en-US" dirty="0" err="1" smtClean="0">
                <a:solidFill>
                  <a:srgbClr val="FF0000"/>
                </a:solidFill>
                <a:latin typeface="Berlin Sans FB" pitchFamily="34" charset="0"/>
              </a:rPr>
              <a:t>hoćemo</a:t>
            </a:r>
            <a:r>
              <a:rPr lang="en-US" dirty="0" smtClean="0">
                <a:solidFill>
                  <a:srgbClr val="FF0000"/>
                </a:solidFill>
                <a:latin typeface="Berlin Sans FB" pitchFamily="34" charset="0"/>
              </a:rPr>
              <a:t> </a:t>
            </a:r>
            <a:r>
              <a:rPr lang="en-US" dirty="0" err="1" smtClean="0">
                <a:solidFill>
                  <a:srgbClr val="FF0000"/>
                </a:solidFill>
                <a:latin typeface="Berlin Sans FB" pitchFamily="34" charset="0"/>
              </a:rPr>
              <a:t>prebroditi</a:t>
            </a:r>
            <a:r>
              <a:rPr lang="en-US" dirty="0" smtClean="0">
                <a:solidFill>
                  <a:srgbClr val="FF0000"/>
                </a:solidFill>
                <a:latin typeface="Berlin Sans FB" pitchFamily="34" charset="0"/>
              </a:rPr>
              <a:t>. </a:t>
            </a:r>
            <a:r>
              <a:rPr lang="en-US" dirty="0" err="1" smtClean="0">
                <a:solidFill>
                  <a:srgbClr val="FF0000"/>
                </a:solidFill>
                <a:latin typeface="Berlin Sans FB" pitchFamily="34" charset="0"/>
              </a:rPr>
              <a:t>Pomoći</a:t>
            </a:r>
            <a:r>
              <a:rPr lang="en-US" dirty="0" smtClean="0">
                <a:solidFill>
                  <a:srgbClr val="FF0000"/>
                </a:solidFill>
                <a:latin typeface="Berlin Sans FB" pitchFamily="34" charset="0"/>
              </a:rPr>
              <a:t> </a:t>
            </a:r>
            <a:r>
              <a:rPr lang="en-US" dirty="0" err="1" smtClean="0">
                <a:solidFill>
                  <a:srgbClr val="FF0000"/>
                </a:solidFill>
                <a:latin typeface="Berlin Sans FB" pitchFamily="34" charset="0"/>
              </a:rPr>
              <a:t>ćemo</a:t>
            </a:r>
            <a:r>
              <a:rPr lang="en-US" dirty="0" smtClean="0">
                <a:solidFill>
                  <a:srgbClr val="FF0000"/>
                </a:solidFill>
                <a:latin typeface="Berlin Sans FB" pitchFamily="34" charset="0"/>
              </a:rPr>
              <a:t> </a:t>
            </a:r>
            <a:r>
              <a:rPr lang="en-US" dirty="0" err="1" smtClean="0">
                <a:solidFill>
                  <a:srgbClr val="FF0000"/>
                </a:solidFill>
                <a:latin typeface="Berlin Sans FB" pitchFamily="34" charset="0"/>
              </a:rPr>
              <a:t>jedni</a:t>
            </a:r>
            <a:r>
              <a:rPr lang="en-US" dirty="0" smtClean="0">
                <a:solidFill>
                  <a:srgbClr val="FF0000"/>
                </a:solidFill>
                <a:latin typeface="Berlin Sans FB" pitchFamily="34" charset="0"/>
              </a:rPr>
              <a:t> </a:t>
            </a:r>
            <a:r>
              <a:rPr lang="en-US" dirty="0" err="1" smtClean="0">
                <a:solidFill>
                  <a:srgbClr val="FF0000"/>
                </a:solidFill>
                <a:latin typeface="Berlin Sans FB" pitchFamily="34" charset="0"/>
              </a:rPr>
              <a:t>drugima</a:t>
            </a:r>
            <a:r>
              <a:rPr lang="en-US" dirty="0" smtClean="0">
                <a:solidFill>
                  <a:srgbClr val="FF0000"/>
                </a:solidFill>
                <a:latin typeface="Berlin Sans FB" pitchFamily="34" charset="0"/>
              </a:rPr>
              <a:t> </a:t>
            </a:r>
            <a:r>
              <a:rPr lang="en-US" dirty="0" err="1" smtClean="0">
                <a:solidFill>
                  <a:srgbClr val="FF0000"/>
                </a:solidFill>
                <a:latin typeface="Berlin Sans FB" pitchFamily="34" charset="0"/>
              </a:rPr>
              <a:t>jer</a:t>
            </a:r>
            <a:r>
              <a:rPr lang="en-US" dirty="0" smtClean="0">
                <a:solidFill>
                  <a:srgbClr val="FF0000"/>
                </a:solidFill>
                <a:latin typeface="Berlin Sans FB" pitchFamily="34" charset="0"/>
              </a:rPr>
              <a:t> mi </a:t>
            </a:r>
            <a:r>
              <a:rPr lang="en-US" dirty="0" err="1" smtClean="0">
                <a:solidFill>
                  <a:srgbClr val="FF0000"/>
                </a:solidFill>
                <a:latin typeface="Berlin Sans FB" pitchFamily="34" charset="0"/>
              </a:rPr>
              <a:t>smo</a:t>
            </a:r>
            <a:r>
              <a:rPr lang="en-US" dirty="0" smtClean="0">
                <a:solidFill>
                  <a:srgbClr val="FF0000"/>
                </a:solidFill>
                <a:latin typeface="Berlin Sans FB" pitchFamily="34" charset="0"/>
              </a:rPr>
              <a:t> </a:t>
            </a:r>
            <a:r>
              <a:rPr lang="en-US" dirty="0" err="1" smtClean="0">
                <a:solidFill>
                  <a:srgbClr val="FF0000"/>
                </a:solidFill>
                <a:latin typeface="Berlin Sans FB" pitchFamily="34" charset="0"/>
              </a:rPr>
              <a:t>ljudi</a:t>
            </a:r>
            <a:r>
              <a:rPr lang="en-US" dirty="0" smtClean="0">
                <a:solidFill>
                  <a:srgbClr val="FF0000"/>
                </a:solidFill>
                <a:latin typeface="Berlin Sans FB" pitchFamily="34" charset="0"/>
              </a:rPr>
              <a:t>, </a:t>
            </a:r>
            <a:r>
              <a:rPr lang="en-US" dirty="0" err="1" smtClean="0">
                <a:solidFill>
                  <a:srgbClr val="FF0000"/>
                </a:solidFill>
                <a:latin typeface="Berlin Sans FB" pitchFamily="34" charset="0"/>
              </a:rPr>
              <a:t>jer</a:t>
            </a:r>
            <a:r>
              <a:rPr lang="en-US" dirty="0" smtClean="0">
                <a:solidFill>
                  <a:srgbClr val="FF0000"/>
                </a:solidFill>
                <a:latin typeface="Berlin Sans FB" pitchFamily="34" charset="0"/>
              </a:rPr>
              <a:t> mi </a:t>
            </a:r>
            <a:r>
              <a:rPr lang="en-US" dirty="0" err="1" smtClean="0">
                <a:solidFill>
                  <a:srgbClr val="FF0000"/>
                </a:solidFill>
                <a:latin typeface="Berlin Sans FB" pitchFamily="34" charset="0"/>
              </a:rPr>
              <a:t>smo</a:t>
            </a:r>
            <a:r>
              <a:rPr lang="en-US" dirty="0" smtClean="0">
                <a:solidFill>
                  <a:srgbClr val="FF0000"/>
                </a:solidFill>
                <a:latin typeface="Berlin Sans FB" pitchFamily="34" charset="0"/>
              </a:rPr>
              <a:t> </a:t>
            </a:r>
            <a:r>
              <a:rPr lang="en-US" dirty="0" err="1" smtClean="0">
                <a:solidFill>
                  <a:srgbClr val="FF0000"/>
                </a:solidFill>
                <a:latin typeface="Berlin Sans FB" pitchFamily="34" charset="0"/>
              </a:rPr>
              <a:t>takav</a:t>
            </a:r>
            <a:r>
              <a:rPr lang="en-US" dirty="0" smtClean="0">
                <a:solidFill>
                  <a:srgbClr val="FF0000"/>
                </a:solidFill>
                <a:latin typeface="Berlin Sans FB" pitchFamily="34" charset="0"/>
              </a:rPr>
              <a:t> </a:t>
            </a:r>
            <a:r>
              <a:rPr lang="en-US" dirty="0" err="1" smtClean="0">
                <a:solidFill>
                  <a:srgbClr val="FF0000"/>
                </a:solidFill>
                <a:latin typeface="Berlin Sans FB" pitchFamily="34" charset="0"/>
              </a:rPr>
              <a:t>narod</a:t>
            </a:r>
            <a:r>
              <a:rPr lang="en-US" dirty="0" smtClean="0">
                <a:solidFill>
                  <a:srgbClr val="FF0000"/>
                </a:solidFill>
                <a:latin typeface="Berlin Sans FB" pitchFamily="34" charset="0"/>
              </a:rPr>
              <a:t>. </a:t>
            </a:r>
            <a:r>
              <a:rPr lang="en-US" dirty="0" err="1" smtClean="0">
                <a:solidFill>
                  <a:srgbClr val="FF0000"/>
                </a:solidFill>
                <a:latin typeface="Berlin Sans FB" pitchFamily="34" charset="0"/>
              </a:rPr>
              <a:t>Žao</a:t>
            </a:r>
            <a:r>
              <a:rPr lang="en-US" dirty="0" smtClean="0">
                <a:solidFill>
                  <a:srgbClr val="FF0000"/>
                </a:solidFill>
                <a:latin typeface="Berlin Sans FB" pitchFamily="34" charset="0"/>
              </a:rPr>
              <a:t> mi je </a:t>
            </a:r>
            <a:r>
              <a:rPr lang="en-US" dirty="0" err="1" smtClean="0">
                <a:solidFill>
                  <a:srgbClr val="FF0000"/>
                </a:solidFill>
                <a:latin typeface="Berlin Sans FB" pitchFamily="34" charset="0"/>
              </a:rPr>
              <a:t>što</a:t>
            </a:r>
            <a:r>
              <a:rPr lang="en-US" dirty="0" smtClean="0">
                <a:solidFill>
                  <a:srgbClr val="FF0000"/>
                </a:solidFill>
                <a:latin typeface="Berlin Sans FB" pitchFamily="34" charset="0"/>
              </a:rPr>
              <a:t> </a:t>
            </a:r>
            <a:r>
              <a:rPr lang="en-US" dirty="0" err="1" smtClean="0">
                <a:solidFill>
                  <a:srgbClr val="FF0000"/>
                </a:solidFill>
                <a:latin typeface="Berlin Sans FB" pitchFamily="34" charset="0"/>
              </a:rPr>
              <a:t>ste</a:t>
            </a:r>
            <a:r>
              <a:rPr lang="en-US" dirty="0" smtClean="0">
                <a:solidFill>
                  <a:srgbClr val="FF0000"/>
                </a:solidFill>
                <a:latin typeface="Berlin Sans FB" pitchFamily="34" charset="0"/>
              </a:rPr>
              <a:t> </a:t>
            </a:r>
            <a:r>
              <a:rPr lang="en-US" dirty="0" err="1" smtClean="0">
                <a:solidFill>
                  <a:srgbClr val="FF0000"/>
                </a:solidFill>
                <a:latin typeface="Berlin Sans FB" pitchFamily="34" charset="0"/>
              </a:rPr>
              <a:t>izgubili</a:t>
            </a:r>
            <a:r>
              <a:rPr lang="en-US" dirty="0" smtClean="0">
                <a:solidFill>
                  <a:srgbClr val="FF0000"/>
                </a:solidFill>
                <a:latin typeface="Berlin Sans FB" pitchFamily="34" charset="0"/>
              </a:rPr>
              <a:t> dom. Dom pun </a:t>
            </a:r>
            <a:r>
              <a:rPr lang="en-US" dirty="0" err="1" smtClean="0">
                <a:solidFill>
                  <a:srgbClr val="FF0000"/>
                </a:solidFill>
                <a:latin typeface="Berlin Sans FB" pitchFamily="34" charset="0"/>
              </a:rPr>
              <a:t>uspomena</a:t>
            </a:r>
            <a:r>
              <a:rPr lang="en-US" dirty="0" smtClean="0">
                <a:solidFill>
                  <a:srgbClr val="FF0000"/>
                </a:solidFill>
                <a:latin typeface="Berlin Sans FB" pitchFamily="34" charset="0"/>
              </a:rPr>
              <a:t>, </a:t>
            </a:r>
            <a:r>
              <a:rPr lang="en-US" dirty="0" err="1" smtClean="0">
                <a:solidFill>
                  <a:srgbClr val="FF0000"/>
                </a:solidFill>
                <a:latin typeface="Berlin Sans FB" pitchFamily="34" charset="0"/>
              </a:rPr>
              <a:t>dom</a:t>
            </a:r>
            <a:r>
              <a:rPr lang="en-US" dirty="0" smtClean="0">
                <a:solidFill>
                  <a:srgbClr val="FF0000"/>
                </a:solidFill>
                <a:latin typeface="Berlin Sans FB" pitchFamily="34" charset="0"/>
              </a:rPr>
              <a:t> u </a:t>
            </a:r>
            <a:r>
              <a:rPr lang="en-US" dirty="0" err="1" smtClean="0">
                <a:solidFill>
                  <a:srgbClr val="FF0000"/>
                </a:solidFill>
                <a:latin typeface="Berlin Sans FB" pitchFamily="34" charset="0"/>
              </a:rPr>
              <a:t>koji</a:t>
            </a:r>
            <a:r>
              <a:rPr lang="en-US" dirty="0" smtClean="0">
                <a:solidFill>
                  <a:srgbClr val="FF0000"/>
                </a:solidFill>
                <a:latin typeface="Berlin Sans FB" pitchFamily="34" charset="0"/>
              </a:rPr>
              <a:t> </a:t>
            </a:r>
            <a:r>
              <a:rPr lang="en-US" dirty="0" err="1" smtClean="0">
                <a:solidFill>
                  <a:srgbClr val="FF0000"/>
                </a:solidFill>
                <a:latin typeface="Berlin Sans FB" pitchFamily="34" charset="0"/>
              </a:rPr>
              <a:t>ste</a:t>
            </a:r>
            <a:r>
              <a:rPr lang="en-US" dirty="0" smtClean="0">
                <a:solidFill>
                  <a:srgbClr val="FF0000"/>
                </a:solidFill>
                <a:latin typeface="Berlin Sans FB" pitchFamily="34" charset="0"/>
              </a:rPr>
              <a:t> </a:t>
            </a:r>
            <a:r>
              <a:rPr lang="en-US" dirty="0" err="1" smtClean="0">
                <a:solidFill>
                  <a:srgbClr val="FF0000"/>
                </a:solidFill>
                <a:latin typeface="Berlin Sans FB" pitchFamily="34" charset="0"/>
              </a:rPr>
              <a:t>uložili</a:t>
            </a:r>
            <a:r>
              <a:rPr lang="en-US" dirty="0" smtClean="0">
                <a:solidFill>
                  <a:srgbClr val="FF0000"/>
                </a:solidFill>
                <a:latin typeface="Berlin Sans FB" pitchFamily="34" charset="0"/>
              </a:rPr>
              <a:t> </a:t>
            </a:r>
            <a:r>
              <a:rPr lang="en-US" dirty="0" err="1" smtClean="0">
                <a:solidFill>
                  <a:srgbClr val="FF0000"/>
                </a:solidFill>
                <a:latin typeface="Berlin Sans FB" pitchFamily="34" charset="0"/>
              </a:rPr>
              <a:t>ljubav</a:t>
            </a:r>
            <a:r>
              <a:rPr lang="en-US" dirty="0" smtClean="0">
                <a:solidFill>
                  <a:srgbClr val="FF0000"/>
                </a:solidFill>
                <a:latin typeface="Berlin Sans FB" pitchFamily="34" charset="0"/>
              </a:rPr>
              <a:t>, </a:t>
            </a:r>
            <a:r>
              <a:rPr lang="en-US" dirty="0" err="1" smtClean="0">
                <a:solidFill>
                  <a:srgbClr val="FF0000"/>
                </a:solidFill>
                <a:latin typeface="Berlin Sans FB" pitchFamily="34" charset="0"/>
              </a:rPr>
              <a:t>novac</a:t>
            </a:r>
            <a:r>
              <a:rPr lang="en-US" dirty="0" smtClean="0">
                <a:solidFill>
                  <a:srgbClr val="FF0000"/>
                </a:solidFill>
                <a:latin typeface="Berlin Sans FB" pitchFamily="34" charset="0"/>
              </a:rPr>
              <a:t> I </a:t>
            </a:r>
            <a:r>
              <a:rPr lang="en-US" dirty="0" err="1" smtClean="0">
                <a:solidFill>
                  <a:srgbClr val="FF0000"/>
                </a:solidFill>
                <a:latin typeface="Berlin Sans FB" pitchFamily="34" charset="0"/>
              </a:rPr>
              <a:t>vrijeme</a:t>
            </a:r>
            <a:r>
              <a:rPr lang="en-US" dirty="0" smtClean="0">
                <a:solidFill>
                  <a:srgbClr val="FF0000"/>
                </a:solidFill>
                <a:latin typeface="Berlin Sans FB" pitchFamily="34" charset="0"/>
              </a:rPr>
              <a:t>. </a:t>
            </a:r>
            <a:r>
              <a:rPr lang="en-US" dirty="0" err="1" smtClean="0">
                <a:solidFill>
                  <a:srgbClr val="FF0000"/>
                </a:solidFill>
                <a:latin typeface="Berlin Sans FB" pitchFamily="34" charset="0"/>
              </a:rPr>
              <a:t>Žao</a:t>
            </a:r>
            <a:r>
              <a:rPr lang="en-US" dirty="0" smtClean="0">
                <a:solidFill>
                  <a:srgbClr val="FF0000"/>
                </a:solidFill>
                <a:latin typeface="Berlin Sans FB" pitchFamily="34" charset="0"/>
              </a:rPr>
              <a:t> mi je </a:t>
            </a:r>
            <a:r>
              <a:rPr lang="en-US" dirty="0" err="1" smtClean="0">
                <a:solidFill>
                  <a:srgbClr val="FF0000"/>
                </a:solidFill>
                <a:latin typeface="Berlin Sans FB" pitchFamily="34" charset="0"/>
              </a:rPr>
              <a:t>što</a:t>
            </a:r>
            <a:r>
              <a:rPr lang="en-US" dirty="0" smtClean="0">
                <a:solidFill>
                  <a:srgbClr val="FF0000"/>
                </a:solidFill>
                <a:latin typeface="Berlin Sans FB" pitchFamily="34" charset="0"/>
              </a:rPr>
              <a:t> </a:t>
            </a:r>
            <a:r>
              <a:rPr lang="en-US" dirty="0" err="1" smtClean="0">
                <a:solidFill>
                  <a:srgbClr val="FF0000"/>
                </a:solidFill>
                <a:latin typeface="Berlin Sans FB" pitchFamily="34" charset="0"/>
              </a:rPr>
              <a:t>prolazite</a:t>
            </a:r>
            <a:r>
              <a:rPr lang="en-US" dirty="0" smtClean="0">
                <a:solidFill>
                  <a:srgbClr val="FF0000"/>
                </a:solidFill>
                <a:latin typeface="Berlin Sans FB" pitchFamily="34" charset="0"/>
              </a:rPr>
              <a:t> </a:t>
            </a:r>
            <a:r>
              <a:rPr lang="en-US" dirty="0" err="1" smtClean="0">
                <a:solidFill>
                  <a:srgbClr val="FF0000"/>
                </a:solidFill>
                <a:latin typeface="Berlin Sans FB" pitchFamily="34" charset="0"/>
              </a:rPr>
              <a:t>kroz</a:t>
            </a:r>
            <a:r>
              <a:rPr lang="en-US" dirty="0" smtClean="0">
                <a:solidFill>
                  <a:srgbClr val="FF0000"/>
                </a:solidFill>
                <a:latin typeface="Berlin Sans FB" pitchFamily="34" charset="0"/>
              </a:rPr>
              <a:t> </a:t>
            </a:r>
            <a:r>
              <a:rPr lang="en-US" dirty="0" err="1" smtClean="0">
                <a:solidFill>
                  <a:srgbClr val="FF0000"/>
                </a:solidFill>
                <a:latin typeface="Berlin Sans FB" pitchFamily="34" charset="0"/>
              </a:rPr>
              <a:t>ovo</a:t>
            </a:r>
            <a:r>
              <a:rPr lang="en-US" dirty="0" smtClean="0">
                <a:solidFill>
                  <a:srgbClr val="FF0000"/>
                </a:solidFill>
                <a:latin typeface="Berlin Sans FB" pitchFamily="34" charset="0"/>
              </a:rPr>
              <a:t>, </a:t>
            </a:r>
            <a:r>
              <a:rPr lang="en-US" dirty="0" err="1" smtClean="0">
                <a:solidFill>
                  <a:srgbClr val="FF0000"/>
                </a:solidFill>
                <a:latin typeface="Berlin Sans FB" pitchFamily="34" charset="0"/>
              </a:rPr>
              <a:t>što</a:t>
            </a:r>
            <a:r>
              <a:rPr lang="en-US" dirty="0" smtClean="0">
                <a:solidFill>
                  <a:srgbClr val="FF0000"/>
                </a:solidFill>
                <a:latin typeface="Berlin Sans FB" pitchFamily="34" charset="0"/>
              </a:rPr>
              <a:t> </a:t>
            </a:r>
            <a:r>
              <a:rPr lang="en-US" dirty="0" err="1" smtClean="0">
                <a:solidFill>
                  <a:srgbClr val="FF0000"/>
                </a:solidFill>
                <a:latin typeface="Berlin Sans FB" pitchFamily="34" charset="0"/>
              </a:rPr>
              <a:t>niti</a:t>
            </a:r>
            <a:r>
              <a:rPr lang="en-US" dirty="0" smtClean="0">
                <a:solidFill>
                  <a:srgbClr val="FF0000"/>
                </a:solidFill>
                <a:latin typeface="Berlin Sans FB" pitchFamily="34" charset="0"/>
              </a:rPr>
              <a:t> </a:t>
            </a:r>
            <a:r>
              <a:rPr lang="en-US" dirty="0" err="1" smtClean="0">
                <a:solidFill>
                  <a:srgbClr val="FF0000"/>
                </a:solidFill>
                <a:latin typeface="Berlin Sans FB" pitchFamily="34" charset="0"/>
              </a:rPr>
              <a:t>ovu</a:t>
            </a:r>
            <a:r>
              <a:rPr lang="en-US" dirty="0" smtClean="0">
                <a:solidFill>
                  <a:srgbClr val="FF0000"/>
                </a:solidFill>
                <a:latin typeface="Berlin Sans FB" pitchFamily="34" charset="0"/>
              </a:rPr>
              <a:t> </a:t>
            </a:r>
            <a:r>
              <a:rPr lang="en-US" dirty="0" err="1" smtClean="0">
                <a:solidFill>
                  <a:srgbClr val="FF0000"/>
                </a:solidFill>
                <a:latin typeface="Berlin Sans FB" pitchFamily="34" charset="0"/>
              </a:rPr>
              <a:t>noć</a:t>
            </a:r>
            <a:r>
              <a:rPr lang="en-US" dirty="0" smtClean="0">
                <a:solidFill>
                  <a:srgbClr val="FF0000"/>
                </a:solidFill>
                <a:latin typeface="Berlin Sans FB" pitchFamily="34" charset="0"/>
              </a:rPr>
              <a:t> </a:t>
            </a:r>
            <a:r>
              <a:rPr lang="en-US" dirty="0" err="1" smtClean="0">
                <a:solidFill>
                  <a:srgbClr val="FF0000"/>
                </a:solidFill>
                <a:latin typeface="Berlin Sans FB" pitchFamily="34" charset="0"/>
              </a:rPr>
              <a:t>nećete</a:t>
            </a:r>
            <a:r>
              <a:rPr lang="en-US" dirty="0" smtClean="0">
                <a:solidFill>
                  <a:srgbClr val="FF0000"/>
                </a:solidFill>
                <a:latin typeface="Berlin Sans FB" pitchFamily="34" charset="0"/>
              </a:rPr>
              <a:t> </a:t>
            </a:r>
            <a:r>
              <a:rPr lang="en-US" dirty="0" err="1" smtClean="0">
                <a:solidFill>
                  <a:srgbClr val="FF0000"/>
                </a:solidFill>
                <a:latin typeface="Berlin Sans FB" pitchFamily="34" charset="0"/>
              </a:rPr>
              <a:t>spavati</a:t>
            </a:r>
            <a:r>
              <a:rPr lang="en-US" dirty="0" smtClean="0">
                <a:solidFill>
                  <a:srgbClr val="FF0000"/>
                </a:solidFill>
                <a:latin typeface="Berlin Sans FB" pitchFamily="34" charset="0"/>
              </a:rPr>
              <a:t> u </a:t>
            </a:r>
            <a:r>
              <a:rPr lang="en-US" dirty="0" err="1" smtClean="0">
                <a:solidFill>
                  <a:srgbClr val="FF0000"/>
                </a:solidFill>
                <a:latin typeface="Berlin Sans FB" pitchFamily="34" charset="0"/>
              </a:rPr>
              <a:t>svom</a:t>
            </a:r>
            <a:r>
              <a:rPr lang="en-US" dirty="0" smtClean="0">
                <a:solidFill>
                  <a:srgbClr val="FF0000"/>
                </a:solidFill>
                <a:latin typeface="Berlin Sans FB" pitchFamily="34" charset="0"/>
              </a:rPr>
              <a:t> </a:t>
            </a:r>
            <a:r>
              <a:rPr lang="en-US" dirty="0" err="1" smtClean="0">
                <a:solidFill>
                  <a:srgbClr val="FF0000"/>
                </a:solidFill>
                <a:latin typeface="Berlin Sans FB" pitchFamily="34" charset="0"/>
              </a:rPr>
              <a:t>krevetu</a:t>
            </a:r>
            <a:r>
              <a:rPr lang="en-US" dirty="0" smtClean="0">
                <a:solidFill>
                  <a:srgbClr val="FF0000"/>
                </a:solidFill>
                <a:latin typeface="Berlin Sans FB" pitchFamily="34" charset="0"/>
              </a:rPr>
              <a:t>. Ali </a:t>
            </a:r>
            <a:r>
              <a:rPr lang="en-US" dirty="0" err="1" smtClean="0">
                <a:solidFill>
                  <a:srgbClr val="FF0000"/>
                </a:solidFill>
                <a:latin typeface="Berlin Sans FB" pitchFamily="34" charset="0"/>
              </a:rPr>
              <a:t>nemojte</a:t>
            </a:r>
            <a:r>
              <a:rPr lang="en-US" dirty="0" smtClean="0">
                <a:solidFill>
                  <a:srgbClr val="FF0000"/>
                </a:solidFill>
                <a:latin typeface="Berlin Sans FB" pitchFamily="34" charset="0"/>
              </a:rPr>
              <a:t> </a:t>
            </a:r>
            <a:r>
              <a:rPr lang="en-US" dirty="0" err="1" smtClean="0">
                <a:solidFill>
                  <a:srgbClr val="FF0000"/>
                </a:solidFill>
                <a:latin typeface="Berlin Sans FB" pitchFamily="34" charset="0"/>
              </a:rPr>
              <a:t>gubiti</a:t>
            </a:r>
            <a:r>
              <a:rPr lang="en-US" dirty="0" smtClean="0">
                <a:solidFill>
                  <a:srgbClr val="FF0000"/>
                </a:solidFill>
                <a:latin typeface="Berlin Sans FB" pitchFamily="34" charset="0"/>
              </a:rPr>
              <a:t> </a:t>
            </a:r>
            <a:r>
              <a:rPr lang="en-US" dirty="0" err="1" smtClean="0">
                <a:solidFill>
                  <a:srgbClr val="FF0000"/>
                </a:solidFill>
                <a:latin typeface="Berlin Sans FB" pitchFamily="34" charset="0"/>
              </a:rPr>
              <a:t>nadu</a:t>
            </a:r>
            <a:r>
              <a:rPr lang="en-US" dirty="0" smtClean="0">
                <a:solidFill>
                  <a:srgbClr val="FF0000"/>
                </a:solidFill>
                <a:latin typeface="Berlin Sans FB" pitchFamily="34" charset="0"/>
              </a:rPr>
              <a:t>. </a:t>
            </a:r>
            <a:r>
              <a:rPr lang="en-US" dirty="0" err="1" smtClean="0">
                <a:solidFill>
                  <a:srgbClr val="FF0000"/>
                </a:solidFill>
                <a:latin typeface="Berlin Sans FB" pitchFamily="34" charset="0"/>
              </a:rPr>
              <a:t>Pomoći</a:t>
            </a:r>
            <a:r>
              <a:rPr lang="en-US" dirty="0" smtClean="0">
                <a:solidFill>
                  <a:srgbClr val="FF0000"/>
                </a:solidFill>
                <a:latin typeface="Berlin Sans FB" pitchFamily="34" charset="0"/>
              </a:rPr>
              <a:t> </a:t>
            </a:r>
            <a:r>
              <a:rPr lang="en-US" dirty="0" err="1" smtClean="0">
                <a:solidFill>
                  <a:srgbClr val="FF0000"/>
                </a:solidFill>
                <a:latin typeface="Berlin Sans FB" pitchFamily="34" charset="0"/>
              </a:rPr>
              <a:t>ćemo</a:t>
            </a:r>
            <a:r>
              <a:rPr lang="en-US" dirty="0" smtClean="0">
                <a:solidFill>
                  <a:srgbClr val="FF0000"/>
                </a:solidFill>
                <a:latin typeface="Berlin Sans FB" pitchFamily="34" charset="0"/>
              </a:rPr>
              <a:t> </a:t>
            </a:r>
            <a:r>
              <a:rPr lang="en-US" dirty="0" err="1" smtClean="0">
                <a:solidFill>
                  <a:srgbClr val="FF0000"/>
                </a:solidFill>
                <a:latin typeface="Berlin Sans FB" pitchFamily="34" charset="0"/>
              </a:rPr>
              <a:t>vam</a:t>
            </a:r>
            <a:r>
              <a:rPr lang="en-US" dirty="0" smtClean="0">
                <a:solidFill>
                  <a:srgbClr val="FF0000"/>
                </a:solidFill>
                <a:latin typeface="Berlin Sans FB" pitchFamily="34" charset="0"/>
              </a:rPr>
              <a:t>. S </a:t>
            </a:r>
            <a:r>
              <a:rPr lang="en-US" dirty="0" err="1" smtClean="0">
                <a:solidFill>
                  <a:srgbClr val="FF0000"/>
                </a:solidFill>
                <a:latin typeface="Berlin Sans FB" pitchFamily="34" charset="0"/>
              </a:rPr>
              <a:t>vama</a:t>
            </a:r>
            <a:r>
              <a:rPr lang="en-US" dirty="0" smtClean="0">
                <a:solidFill>
                  <a:srgbClr val="FF0000"/>
                </a:solidFill>
                <a:latin typeface="Berlin Sans FB" pitchFamily="34" charset="0"/>
              </a:rPr>
              <a:t> </a:t>
            </a:r>
            <a:r>
              <a:rPr lang="en-US" dirty="0" err="1" smtClean="0">
                <a:solidFill>
                  <a:srgbClr val="FF0000"/>
                </a:solidFill>
                <a:latin typeface="Berlin Sans FB" pitchFamily="34" charset="0"/>
              </a:rPr>
              <a:t>smo</a:t>
            </a:r>
            <a:r>
              <a:rPr lang="en-US" dirty="0" smtClean="0">
                <a:solidFill>
                  <a:srgbClr val="FF0000"/>
                </a:solidFill>
                <a:latin typeface="Berlin Sans FB" pitchFamily="34" charset="0"/>
              </a:rPr>
              <a:t> u </a:t>
            </a:r>
            <a:r>
              <a:rPr lang="en-US" dirty="0" err="1" smtClean="0">
                <a:solidFill>
                  <a:srgbClr val="FF0000"/>
                </a:solidFill>
                <a:latin typeface="Berlin Sans FB" pitchFamily="34" charset="0"/>
              </a:rPr>
              <a:t>mislima</a:t>
            </a:r>
            <a:r>
              <a:rPr lang="en-US" dirty="0" smtClean="0">
                <a:solidFill>
                  <a:srgbClr val="FF0000"/>
                </a:solidFill>
                <a:latin typeface="Berlin Sans FB" pitchFamily="34" charset="0"/>
              </a:rPr>
              <a:t>, a </a:t>
            </a:r>
            <a:r>
              <a:rPr lang="en-US" dirty="0" err="1" smtClean="0">
                <a:solidFill>
                  <a:srgbClr val="FF0000"/>
                </a:solidFill>
                <a:latin typeface="Berlin Sans FB" pitchFamily="34" charset="0"/>
              </a:rPr>
              <a:t>koji</a:t>
            </a:r>
            <a:r>
              <a:rPr lang="en-US" dirty="0" smtClean="0">
                <a:solidFill>
                  <a:srgbClr val="FF0000"/>
                </a:solidFill>
                <a:latin typeface="Berlin Sans FB" pitchFamily="34" charset="0"/>
              </a:rPr>
              <a:t> </a:t>
            </a:r>
            <a:r>
              <a:rPr lang="en-US" dirty="0" err="1" smtClean="0">
                <a:solidFill>
                  <a:srgbClr val="FF0000"/>
                </a:solidFill>
                <a:latin typeface="Berlin Sans FB" pitchFamily="34" charset="0"/>
              </a:rPr>
              <a:t>mogu</a:t>
            </a:r>
            <a:r>
              <a:rPr lang="en-US" dirty="0" smtClean="0">
                <a:solidFill>
                  <a:srgbClr val="FF0000"/>
                </a:solidFill>
                <a:latin typeface="Berlin Sans FB" pitchFamily="34" charset="0"/>
              </a:rPr>
              <a:t>, </a:t>
            </a:r>
            <a:r>
              <a:rPr lang="en-US" dirty="0" err="1" smtClean="0">
                <a:solidFill>
                  <a:srgbClr val="FF0000"/>
                </a:solidFill>
                <a:latin typeface="Berlin Sans FB" pitchFamily="34" charset="0"/>
              </a:rPr>
              <a:t>donirali</a:t>
            </a:r>
            <a:r>
              <a:rPr lang="en-US" dirty="0" smtClean="0">
                <a:solidFill>
                  <a:srgbClr val="FF0000"/>
                </a:solidFill>
                <a:latin typeface="Berlin Sans FB" pitchFamily="34" charset="0"/>
              </a:rPr>
              <a:t> </a:t>
            </a:r>
            <a:r>
              <a:rPr lang="en-US" dirty="0" err="1" smtClean="0">
                <a:solidFill>
                  <a:srgbClr val="FF0000"/>
                </a:solidFill>
                <a:latin typeface="Berlin Sans FB" pitchFamily="34" charset="0"/>
              </a:rPr>
              <a:t>su</a:t>
            </a:r>
            <a:r>
              <a:rPr lang="en-US" dirty="0" smtClean="0">
                <a:solidFill>
                  <a:srgbClr val="FF0000"/>
                </a:solidFill>
                <a:latin typeface="Berlin Sans FB" pitchFamily="34" charset="0"/>
              </a:rPr>
              <a:t> </a:t>
            </a:r>
            <a:r>
              <a:rPr lang="en-US" dirty="0" err="1" smtClean="0">
                <a:solidFill>
                  <a:srgbClr val="FF0000"/>
                </a:solidFill>
                <a:latin typeface="Berlin Sans FB" pitchFamily="34" charset="0"/>
              </a:rPr>
              <a:t>za</a:t>
            </a:r>
            <a:r>
              <a:rPr lang="en-US" dirty="0" smtClean="0">
                <a:solidFill>
                  <a:srgbClr val="FF0000"/>
                </a:solidFill>
                <a:latin typeface="Berlin Sans FB" pitchFamily="34" charset="0"/>
              </a:rPr>
              <a:t> vas. </a:t>
            </a:r>
            <a:r>
              <a:rPr lang="en-US" dirty="0" err="1" smtClean="0">
                <a:solidFill>
                  <a:srgbClr val="FF0000"/>
                </a:solidFill>
                <a:latin typeface="Berlin Sans FB" pitchFamily="34" charset="0"/>
              </a:rPr>
              <a:t>Žao</a:t>
            </a:r>
            <a:r>
              <a:rPr lang="en-US" dirty="0" smtClean="0">
                <a:solidFill>
                  <a:srgbClr val="FF0000"/>
                </a:solidFill>
                <a:latin typeface="Berlin Sans FB" pitchFamily="34" charset="0"/>
              </a:rPr>
              <a:t> mi je, </a:t>
            </a:r>
            <a:r>
              <a:rPr lang="en-US" dirty="0" err="1" smtClean="0">
                <a:solidFill>
                  <a:srgbClr val="FF0000"/>
                </a:solidFill>
                <a:latin typeface="Berlin Sans FB" pitchFamily="34" charset="0"/>
              </a:rPr>
              <a:t>Zagrebe</a:t>
            </a:r>
            <a:r>
              <a:rPr lang="en-US" dirty="0" smtClean="0">
                <a:solidFill>
                  <a:srgbClr val="FF0000"/>
                </a:solidFill>
                <a:latin typeface="Berlin Sans FB" pitchFamily="34" charset="0"/>
              </a:rPr>
              <a:t>, </a:t>
            </a:r>
            <a:r>
              <a:rPr lang="en-US" dirty="0" err="1" smtClean="0">
                <a:solidFill>
                  <a:srgbClr val="FF0000"/>
                </a:solidFill>
                <a:latin typeface="Berlin Sans FB" pitchFamily="34" charset="0"/>
              </a:rPr>
              <a:t>što</a:t>
            </a:r>
            <a:r>
              <a:rPr lang="en-US" dirty="0" smtClean="0">
                <a:solidFill>
                  <a:srgbClr val="FF0000"/>
                </a:solidFill>
                <a:latin typeface="Berlin Sans FB" pitchFamily="34" charset="0"/>
              </a:rPr>
              <a:t> </a:t>
            </a:r>
            <a:r>
              <a:rPr lang="en-US" dirty="0" err="1" smtClean="0">
                <a:solidFill>
                  <a:srgbClr val="FF0000"/>
                </a:solidFill>
                <a:latin typeface="Berlin Sans FB" pitchFamily="34" charset="0"/>
              </a:rPr>
              <a:t>si</a:t>
            </a:r>
            <a:r>
              <a:rPr lang="en-US" dirty="0" smtClean="0">
                <a:solidFill>
                  <a:srgbClr val="FF0000"/>
                </a:solidFill>
                <a:latin typeface="Berlin Sans FB" pitchFamily="34" charset="0"/>
              </a:rPr>
              <a:t> </a:t>
            </a:r>
            <a:r>
              <a:rPr lang="en-US" dirty="0" err="1" smtClean="0">
                <a:solidFill>
                  <a:srgbClr val="FF0000"/>
                </a:solidFill>
                <a:latin typeface="Berlin Sans FB" pitchFamily="34" charset="0"/>
              </a:rPr>
              <a:t>izgubio</a:t>
            </a:r>
            <a:r>
              <a:rPr lang="en-US" dirty="0" smtClean="0">
                <a:solidFill>
                  <a:srgbClr val="FF0000"/>
                </a:solidFill>
                <a:latin typeface="Berlin Sans FB" pitchFamily="34" charset="0"/>
              </a:rPr>
              <a:t> </a:t>
            </a:r>
            <a:r>
              <a:rPr lang="en-US" dirty="0" err="1" smtClean="0">
                <a:solidFill>
                  <a:srgbClr val="FF0000"/>
                </a:solidFill>
                <a:latin typeface="Berlin Sans FB" pitchFamily="34" charset="0"/>
              </a:rPr>
              <a:t>kulturne</a:t>
            </a:r>
            <a:r>
              <a:rPr lang="en-US" dirty="0" smtClean="0">
                <a:solidFill>
                  <a:srgbClr val="FF0000"/>
                </a:solidFill>
                <a:latin typeface="Berlin Sans FB" pitchFamily="34" charset="0"/>
              </a:rPr>
              <a:t> </a:t>
            </a:r>
            <a:r>
              <a:rPr lang="en-US" dirty="0" err="1" smtClean="0">
                <a:solidFill>
                  <a:srgbClr val="FF0000"/>
                </a:solidFill>
                <a:latin typeface="Berlin Sans FB" pitchFamily="34" charset="0"/>
              </a:rPr>
              <a:t>spomenike</a:t>
            </a:r>
            <a:r>
              <a:rPr lang="en-US" dirty="0" smtClean="0">
                <a:solidFill>
                  <a:srgbClr val="FF0000"/>
                </a:solidFill>
                <a:latin typeface="Berlin Sans FB" pitchFamily="34" charset="0"/>
              </a:rPr>
              <a:t>, </a:t>
            </a:r>
            <a:r>
              <a:rPr lang="en-US" dirty="0" err="1" smtClean="0">
                <a:solidFill>
                  <a:srgbClr val="FF0000"/>
                </a:solidFill>
                <a:latin typeface="Berlin Sans FB" pitchFamily="34" charset="0"/>
              </a:rPr>
              <a:t>tvoje</a:t>
            </a:r>
            <a:r>
              <a:rPr lang="en-US" dirty="0" smtClean="0">
                <a:solidFill>
                  <a:srgbClr val="FF0000"/>
                </a:solidFill>
                <a:latin typeface="Berlin Sans FB" pitchFamily="34" charset="0"/>
              </a:rPr>
              <a:t> </a:t>
            </a:r>
            <a:r>
              <a:rPr lang="en-US" dirty="0" err="1" smtClean="0">
                <a:solidFill>
                  <a:srgbClr val="FF0000"/>
                </a:solidFill>
                <a:latin typeface="Berlin Sans FB" pitchFamily="34" charset="0"/>
              </a:rPr>
              <a:t>simbole</a:t>
            </a:r>
            <a:r>
              <a:rPr lang="en-US" dirty="0" smtClean="0">
                <a:solidFill>
                  <a:srgbClr val="FF0000"/>
                </a:solidFill>
                <a:latin typeface="Berlin Sans FB" pitchFamily="34" charset="0"/>
              </a:rPr>
              <a:t>. </a:t>
            </a:r>
            <a:r>
              <a:rPr lang="en-US" dirty="0" err="1" smtClean="0">
                <a:solidFill>
                  <a:srgbClr val="FF0000"/>
                </a:solidFill>
                <a:latin typeface="Berlin Sans FB" pitchFamily="34" charset="0"/>
              </a:rPr>
              <a:t>Žao</a:t>
            </a:r>
            <a:r>
              <a:rPr lang="en-US" dirty="0" smtClean="0">
                <a:solidFill>
                  <a:srgbClr val="FF0000"/>
                </a:solidFill>
                <a:latin typeface="Berlin Sans FB" pitchFamily="34" charset="0"/>
              </a:rPr>
              <a:t> mi je </a:t>
            </a:r>
            <a:r>
              <a:rPr lang="en-US" dirty="0" err="1" smtClean="0">
                <a:solidFill>
                  <a:srgbClr val="FF0000"/>
                </a:solidFill>
                <a:latin typeface="Berlin Sans FB" pitchFamily="34" charset="0"/>
              </a:rPr>
              <a:t>što</a:t>
            </a:r>
            <a:r>
              <a:rPr lang="en-US" dirty="0" smtClean="0">
                <a:solidFill>
                  <a:srgbClr val="FF0000"/>
                </a:solidFill>
                <a:latin typeface="Berlin Sans FB" pitchFamily="34" charset="0"/>
              </a:rPr>
              <a:t> ne </a:t>
            </a:r>
            <a:r>
              <a:rPr lang="en-US" dirty="0" err="1" smtClean="0">
                <a:solidFill>
                  <a:srgbClr val="FF0000"/>
                </a:solidFill>
                <a:latin typeface="Berlin Sans FB" pitchFamily="34" charset="0"/>
              </a:rPr>
              <a:t>smijete</a:t>
            </a:r>
            <a:r>
              <a:rPr lang="en-US" dirty="0" smtClean="0">
                <a:solidFill>
                  <a:srgbClr val="FF0000"/>
                </a:solidFill>
                <a:latin typeface="Berlin Sans FB" pitchFamily="34" charset="0"/>
              </a:rPr>
              <a:t> van, </a:t>
            </a:r>
            <a:r>
              <a:rPr lang="en-US" dirty="0" err="1" smtClean="0">
                <a:solidFill>
                  <a:srgbClr val="FF0000"/>
                </a:solidFill>
                <a:latin typeface="Berlin Sans FB" pitchFamily="34" charset="0"/>
              </a:rPr>
              <a:t>što</a:t>
            </a:r>
            <a:r>
              <a:rPr lang="en-US" dirty="0" smtClean="0">
                <a:solidFill>
                  <a:srgbClr val="FF0000"/>
                </a:solidFill>
                <a:latin typeface="Berlin Sans FB" pitchFamily="34" charset="0"/>
              </a:rPr>
              <a:t> ne </a:t>
            </a:r>
            <a:r>
              <a:rPr lang="en-US" dirty="0" err="1" smtClean="0">
                <a:solidFill>
                  <a:srgbClr val="FF0000"/>
                </a:solidFill>
                <a:latin typeface="Berlin Sans FB" pitchFamily="34" charset="0"/>
              </a:rPr>
              <a:t>možete</a:t>
            </a:r>
            <a:r>
              <a:rPr lang="en-US" dirty="0" smtClean="0">
                <a:solidFill>
                  <a:srgbClr val="FF0000"/>
                </a:solidFill>
                <a:latin typeface="Berlin Sans FB" pitchFamily="34" charset="0"/>
              </a:rPr>
              <a:t> </a:t>
            </a:r>
            <a:r>
              <a:rPr lang="en-US" dirty="0" err="1" smtClean="0">
                <a:solidFill>
                  <a:srgbClr val="FF0000"/>
                </a:solidFill>
                <a:latin typeface="Berlin Sans FB" pitchFamily="34" charset="0"/>
              </a:rPr>
              <a:t>zagrliti</a:t>
            </a:r>
            <a:r>
              <a:rPr lang="en-US" dirty="0" smtClean="0">
                <a:solidFill>
                  <a:srgbClr val="FF0000"/>
                </a:solidFill>
                <a:latin typeface="Berlin Sans FB" pitchFamily="34" charset="0"/>
              </a:rPr>
              <a:t> </a:t>
            </a:r>
            <a:r>
              <a:rPr lang="en-US" dirty="0" err="1" smtClean="0">
                <a:solidFill>
                  <a:srgbClr val="FF0000"/>
                </a:solidFill>
                <a:latin typeface="Berlin Sans FB" pitchFamily="34" charset="0"/>
              </a:rPr>
              <a:t>prijatelje</a:t>
            </a:r>
            <a:r>
              <a:rPr lang="en-US" dirty="0" smtClean="0">
                <a:solidFill>
                  <a:srgbClr val="FF0000"/>
                </a:solidFill>
                <a:latin typeface="Berlin Sans FB" pitchFamily="34" charset="0"/>
              </a:rPr>
              <a:t>, </a:t>
            </a:r>
            <a:r>
              <a:rPr lang="en-US" dirty="0" err="1" smtClean="0">
                <a:solidFill>
                  <a:srgbClr val="FF0000"/>
                </a:solidFill>
                <a:latin typeface="Berlin Sans FB" pitchFamily="34" charset="0"/>
              </a:rPr>
              <a:t>ali</a:t>
            </a:r>
            <a:r>
              <a:rPr lang="en-US" dirty="0" smtClean="0">
                <a:solidFill>
                  <a:srgbClr val="FF0000"/>
                </a:solidFill>
                <a:latin typeface="Berlin Sans FB" pitchFamily="34" charset="0"/>
              </a:rPr>
              <a:t> </a:t>
            </a:r>
            <a:r>
              <a:rPr lang="en-US" dirty="0" err="1" smtClean="0">
                <a:solidFill>
                  <a:srgbClr val="FF0000"/>
                </a:solidFill>
                <a:latin typeface="Berlin Sans FB" pitchFamily="34" charset="0"/>
              </a:rPr>
              <a:t>nadam</a:t>
            </a:r>
            <a:r>
              <a:rPr lang="en-US" dirty="0" smtClean="0">
                <a:solidFill>
                  <a:srgbClr val="FF0000"/>
                </a:solidFill>
                <a:latin typeface="Berlin Sans FB" pitchFamily="34" charset="0"/>
              </a:rPr>
              <a:t> se </a:t>
            </a:r>
            <a:r>
              <a:rPr lang="en-US" dirty="0" err="1" smtClean="0">
                <a:solidFill>
                  <a:srgbClr val="FF0000"/>
                </a:solidFill>
                <a:latin typeface="Berlin Sans FB" pitchFamily="34" charset="0"/>
              </a:rPr>
              <a:t>da</a:t>
            </a:r>
            <a:r>
              <a:rPr lang="en-US" dirty="0" smtClean="0">
                <a:solidFill>
                  <a:srgbClr val="FF0000"/>
                </a:solidFill>
                <a:latin typeface="Berlin Sans FB" pitchFamily="34" charset="0"/>
              </a:rPr>
              <a:t> </a:t>
            </a:r>
            <a:r>
              <a:rPr lang="en-US" dirty="0" err="1" smtClean="0">
                <a:solidFill>
                  <a:srgbClr val="FF0000"/>
                </a:solidFill>
                <a:latin typeface="Berlin Sans FB" pitchFamily="34" charset="0"/>
              </a:rPr>
              <a:t>će</a:t>
            </a:r>
            <a:r>
              <a:rPr lang="en-US" dirty="0" smtClean="0">
                <a:solidFill>
                  <a:srgbClr val="FF0000"/>
                </a:solidFill>
                <a:latin typeface="Berlin Sans FB" pitchFamily="34" charset="0"/>
              </a:rPr>
              <a:t> se </a:t>
            </a:r>
            <a:r>
              <a:rPr lang="en-US" dirty="0" err="1" smtClean="0">
                <a:solidFill>
                  <a:srgbClr val="FF0000"/>
                </a:solidFill>
                <a:latin typeface="Berlin Sans FB" pitchFamily="34" charset="0"/>
              </a:rPr>
              <a:t>i</a:t>
            </a:r>
            <a:r>
              <a:rPr lang="en-US" dirty="0" smtClean="0">
                <a:solidFill>
                  <a:srgbClr val="FF0000"/>
                </a:solidFill>
                <a:latin typeface="Berlin Sans FB" pitchFamily="34" charset="0"/>
              </a:rPr>
              <a:t> to </a:t>
            </a:r>
            <a:r>
              <a:rPr lang="en-US" dirty="0" err="1" smtClean="0">
                <a:solidFill>
                  <a:srgbClr val="FF0000"/>
                </a:solidFill>
                <a:latin typeface="Berlin Sans FB" pitchFamily="34" charset="0"/>
              </a:rPr>
              <a:t>ubrzo</a:t>
            </a:r>
            <a:r>
              <a:rPr lang="en-US" dirty="0" smtClean="0">
                <a:solidFill>
                  <a:srgbClr val="FF0000"/>
                </a:solidFill>
                <a:latin typeface="Berlin Sans FB" pitchFamily="34" charset="0"/>
              </a:rPr>
              <a:t> </a:t>
            </a:r>
            <a:r>
              <a:rPr lang="en-US" dirty="0" err="1" smtClean="0">
                <a:solidFill>
                  <a:srgbClr val="FF0000"/>
                </a:solidFill>
                <a:latin typeface="Berlin Sans FB" pitchFamily="34" charset="0"/>
              </a:rPr>
              <a:t>riješiti</a:t>
            </a:r>
            <a:r>
              <a:rPr lang="en-US" dirty="0" smtClean="0">
                <a:solidFill>
                  <a:srgbClr val="FF0000"/>
                </a:solidFill>
                <a:latin typeface="Berlin Sans FB" pitchFamily="34" charset="0"/>
              </a:rPr>
              <a:t>. </a:t>
            </a:r>
            <a:r>
              <a:rPr lang="en-US" dirty="0" err="1" smtClean="0">
                <a:solidFill>
                  <a:srgbClr val="FF0000"/>
                </a:solidFill>
                <a:latin typeface="Berlin Sans FB" pitchFamily="34" charset="0"/>
              </a:rPr>
              <a:t>Žao</a:t>
            </a:r>
            <a:r>
              <a:rPr lang="en-US" dirty="0" smtClean="0">
                <a:solidFill>
                  <a:srgbClr val="FF0000"/>
                </a:solidFill>
                <a:latin typeface="Berlin Sans FB" pitchFamily="34" charset="0"/>
              </a:rPr>
              <a:t> mi je </a:t>
            </a:r>
            <a:r>
              <a:rPr lang="en-US" dirty="0" err="1" smtClean="0">
                <a:solidFill>
                  <a:srgbClr val="FF0000"/>
                </a:solidFill>
                <a:latin typeface="Berlin Sans FB" pitchFamily="34" charset="0"/>
              </a:rPr>
              <a:t>što</a:t>
            </a:r>
            <a:r>
              <a:rPr lang="en-US" dirty="0" smtClean="0">
                <a:solidFill>
                  <a:srgbClr val="FF0000"/>
                </a:solidFill>
                <a:latin typeface="Berlin Sans FB" pitchFamily="34" charset="0"/>
              </a:rPr>
              <a:t> </a:t>
            </a:r>
            <a:r>
              <a:rPr lang="en-US" dirty="0" err="1" smtClean="0">
                <a:solidFill>
                  <a:srgbClr val="FF0000"/>
                </a:solidFill>
                <a:latin typeface="Berlin Sans FB" pitchFamily="34" charset="0"/>
              </a:rPr>
              <a:t>su</a:t>
            </a:r>
            <a:r>
              <a:rPr lang="en-US" dirty="0" smtClean="0">
                <a:solidFill>
                  <a:srgbClr val="FF0000"/>
                </a:solidFill>
                <a:latin typeface="Berlin Sans FB" pitchFamily="34" charset="0"/>
              </a:rPr>
              <a:t> </a:t>
            </a:r>
            <a:r>
              <a:rPr lang="en-US" dirty="0" err="1" smtClean="0">
                <a:solidFill>
                  <a:srgbClr val="FF0000"/>
                </a:solidFill>
                <a:latin typeface="Berlin Sans FB" pitchFamily="34" charset="0"/>
              </a:rPr>
              <a:t>neke</a:t>
            </a:r>
            <a:r>
              <a:rPr lang="en-US" dirty="0" smtClean="0">
                <a:solidFill>
                  <a:srgbClr val="FF0000"/>
                </a:solidFill>
                <a:latin typeface="Berlin Sans FB" pitchFamily="34" charset="0"/>
              </a:rPr>
              <a:t> </a:t>
            </a:r>
            <a:r>
              <a:rPr lang="en-US" dirty="0" err="1" smtClean="0">
                <a:solidFill>
                  <a:srgbClr val="FF0000"/>
                </a:solidFill>
                <a:latin typeface="Berlin Sans FB" pitchFamily="34" charset="0"/>
              </a:rPr>
              <a:t>obitelji</a:t>
            </a:r>
            <a:r>
              <a:rPr lang="en-US" dirty="0" smtClean="0">
                <a:solidFill>
                  <a:srgbClr val="FF0000"/>
                </a:solidFill>
                <a:latin typeface="Berlin Sans FB" pitchFamily="34" charset="0"/>
              </a:rPr>
              <a:t> </a:t>
            </a:r>
            <a:r>
              <a:rPr lang="en-US" dirty="0" err="1" smtClean="0">
                <a:solidFill>
                  <a:srgbClr val="FF0000"/>
                </a:solidFill>
                <a:latin typeface="Berlin Sans FB" pitchFamily="34" charset="0"/>
              </a:rPr>
              <a:t>izgubile</a:t>
            </a:r>
            <a:r>
              <a:rPr lang="en-US" dirty="0" smtClean="0">
                <a:solidFill>
                  <a:srgbClr val="FF0000"/>
                </a:solidFill>
                <a:latin typeface="Berlin Sans FB" pitchFamily="34" charset="0"/>
              </a:rPr>
              <a:t> </a:t>
            </a:r>
            <a:r>
              <a:rPr lang="en-US" dirty="0" err="1" smtClean="0">
                <a:solidFill>
                  <a:srgbClr val="FF0000"/>
                </a:solidFill>
                <a:latin typeface="Berlin Sans FB" pitchFamily="34" charset="0"/>
              </a:rPr>
              <a:t>članove</a:t>
            </a:r>
            <a:r>
              <a:rPr lang="en-US" dirty="0" smtClean="0">
                <a:solidFill>
                  <a:srgbClr val="FF0000"/>
                </a:solidFill>
                <a:latin typeface="Berlin Sans FB" pitchFamily="34" charset="0"/>
              </a:rPr>
              <a:t> </a:t>
            </a:r>
            <a:r>
              <a:rPr lang="en-US" dirty="0" err="1" smtClean="0">
                <a:solidFill>
                  <a:srgbClr val="FF0000"/>
                </a:solidFill>
                <a:latin typeface="Berlin Sans FB" pitchFamily="34" charset="0"/>
              </a:rPr>
              <a:t>zbog</a:t>
            </a:r>
            <a:r>
              <a:rPr lang="en-US" dirty="0" smtClean="0">
                <a:solidFill>
                  <a:srgbClr val="FF0000"/>
                </a:solidFill>
                <a:latin typeface="Berlin Sans FB" pitchFamily="34" charset="0"/>
              </a:rPr>
              <a:t> </a:t>
            </a:r>
            <a:r>
              <a:rPr lang="en-US" dirty="0" err="1" smtClean="0">
                <a:solidFill>
                  <a:srgbClr val="FF0000"/>
                </a:solidFill>
                <a:latin typeface="Berlin Sans FB" pitchFamily="34" charset="0"/>
              </a:rPr>
              <a:t>potresa</a:t>
            </a:r>
            <a:r>
              <a:rPr lang="en-US" dirty="0" smtClean="0">
                <a:solidFill>
                  <a:srgbClr val="FF0000"/>
                </a:solidFill>
                <a:latin typeface="Berlin Sans FB" pitchFamily="34" charset="0"/>
              </a:rPr>
              <a:t> </a:t>
            </a:r>
            <a:r>
              <a:rPr lang="en-US" dirty="0" err="1" smtClean="0">
                <a:solidFill>
                  <a:srgbClr val="FF0000"/>
                </a:solidFill>
                <a:latin typeface="Berlin Sans FB" pitchFamily="34" charset="0"/>
              </a:rPr>
              <a:t>ili</a:t>
            </a:r>
            <a:r>
              <a:rPr lang="en-US" dirty="0" smtClean="0">
                <a:solidFill>
                  <a:srgbClr val="FF0000"/>
                </a:solidFill>
                <a:latin typeface="Berlin Sans FB" pitchFamily="34" charset="0"/>
              </a:rPr>
              <a:t> </a:t>
            </a:r>
            <a:r>
              <a:rPr lang="en-US" dirty="0" err="1" smtClean="0">
                <a:solidFill>
                  <a:srgbClr val="FF0000"/>
                </a:solidFill>
                <a:latin typeface="Berlin Sans FB" pitchFamily="34" charset="0"/>
              </a:rPr>
              <a:t>korona</a:t>
            </a:r>
            <a:r>
              <a:rPr lang="en-US" dirty="0" smtClean="0">
                <a:solidFill>
                  <a:srgbClr val="FF0000"/>
                </a:solidFill>
                <a:latin typeface="Berlin Sans FB" pitchFamily="34" charset="0"/>
              </a:rPr>
              <a:t> </a:t>
            </a:r>
            <a:r>
              <a:rPr lang="en-US" dirty="0" err="1" smtClean="0">
                <a:solidFill>
                  <a:srgbClr val="FF0000"/>
                </a:solidFill>
                <a:latin typeface="Berlin Sans FB" pitchFamily="34" charset="0"/>
              </a:rPr>
              <a:t>virusa</a:t>
            </a:r>
            <a:r>
              <a:rPr lang="en-US" dirty="0" smtClean="0">
                <a:solidFill>
                  <a:srgbClr val="FF0000"/>
                </a:solidFill>
                <a:latin typeface="Berlin Sans FB" pitchFamily="34" charset="0"/>
              </a:rPr>
              <a:t>. </a:t>
            </a:r>
            <a:r>
              <a:rPr lang="en-US" dirty="0" err="1" smtClean="0">
                <a:solidFill>
                  <a:srgbClr val="FF0000"/>
                </a:solidFill>
                <a:latin typeface="Berlin Sans FB" pitchFamily="34" charset="0"/>
              </a:rPr>
              <a:t>Žao</a:t>
            </a:r>
            <a:r>
              <a:rPr lang="en-US" dirty="0" smtClean="0">
                <a:solidFill>
                  <a:srgbClr val="FF0000"/>
                </a:solidFill>
                <a:latin typeface="Berlin Sans FB" pitchFamily="34" charset="0"/>
              </a:rPr>
              <a:t> mi je </a:t>
            </a:r>
            <a:r>
              <a:rPr lang="en-US" dirty="0" err="1" smtClean="0">
                <a:solidFill>
                  <a:srgbClr val="FF0000"/>
                </a:solidFill>
                <a:latin typeface="Berlin Sans FB" pitchFamily="34" charset="0"/>
              </a:rPr>
              <a:t>što</a:t>
            </a:r>
            <a:r>
              <a:rPr lang="en-US" dirty="0" smtClean="0">
                <a:solidFill>
                  <a:srgbClr val="FF0000"/>
                </a:solidFill>
                <a:latin typeface="Berlin Sans FB" pitchFamily="34" charset="0"/>
              </a:rPr>
              <a:t> je </a:t>
            </a:r>
            <a:r>
              <a:rPr lang="en-US" dirty="0" err="1" smtClean="0">
                <a:solidFill>
                  <a:srgbClr val="FF0000"/>
                </a:solidFill>
                <a:latin typeface="Berlin Sans FB" pitchFamily="34" charset="0"/>
              </a:rPr>
              <a:t>njihova</a:t>
            </a:r>
            <a:r>
              <a:rPr lang="en-US" dirty="0" smtClean="0">
                <a:solidFill>
                  <a:srgbClr val="FF0000"/>
                </a:solidFill>
                <a:latin typeface="Berlin Sans FB" pitchFamily="34" charset="0"/>
              </a:rPr>
              <a:t> </a:t>
            </a:r>
            <a:r>
              <a:rPr lang="en-US" dirty="0" err="1" smtClean="0">
                <a:solidFill>
                  <a:srgbClr val="FF0000"/>
                </a:solidFill>
                <a:latin typeface="Berlin Sans FB" pitchFamily="34" charset="0"/>
              </a:rPr>
              <a:t>sudbina</a:t>
            </a:r>
            <a:r>
              <a:rPr lang="en-US" dirty="0" smtClean="0">
                <a:solidFill>
                  <a:srgbClr val="FF0000"/>
                </a:solidFill>
                <a:latin typeface="Berlin Sans FB" pitchFamily="34" charset="0"/>
              </a:rPr>
              <a:t> </a:t>
            </a:r>
            <a:r>
              <a:rPr lang="en-US" dirty="0" err="1" smtClean="0">
                <a:solidFill>
                  <a:srgbClr val="FF0000"/>
                </a:solidFill>
                <a:latin typeface="Berlin Sans FB" pitchFamily="34" charset="0"/>
              </a:rPr>
              <a:t>bila</a:t>
            </a:r>
            <a:r>
              <a:rPr lang="en-US" dirty="0" smtClean="0">
                <a:solidFill>
                  <a:srgbClr val="FF0000"/>
                </a:solidFill>
                <a:latin typeface="Berlin Sans FB" pitchFamily="34" charset="0"/>
              </a:rPr>
              <a:t> </a:t>
            </a:r>
            <a:r>
              <a:rPr lang="en-US" dirty="0" err="1" smtClean="0">
                <a:solidFill>
                  <a:srgbClr val="FF0000"/>
                </a:solidFill>
                <a:latin typeface="Berlin Sans FB" pitchFamily="34" charset="0"/>
              </a:rPr>
              <a:t>takva</a:t>
            </a:r>
            <a:r>
              <a:rPr lang="en-US" dirty="0" smtClean="0">
                <a:solidFill>
                  <a:srgbClr val="FF0000"/>
                </a:solidFill>
                <a:latin typeface="Berlin Sans FB" pitchFamily="34" charset="0"/>
              </a:rPr>
              <a:t>. </a:t>
            </a:r>
            <a:r>
              <a:rPr lang="en-US" dirty="0" err="1" smtClean="0">
                <a:solidFill>
                  <a:srgbClr val="FF0000"/>
                </a:solidFill>
                <a:latin typeface="Berlin Sans FB" pitchFamily="34" charset="0"/>
              </a:rPr>
              <a:t>Ovo</a:t>
            </a:r>
            <a:r>
              <a:rPr lang="en-US" dirty="0" smtClean="0">
                <a:solidFill>
                  <a:srgbClr val="FF0000"/>
                </a:solidFill>
                <a:latin typeface="Berlin Sans FB" pitchFamily="34" charset="0"/>
              </a:rPr>
              <a:t> je </a:t>
            </a:r>
            <a:r>
              <a:rPr lang="en-US" dirty="0" err="1" smtClean="0">
                <a:solidFill>
                  <a:srgbClr val="FF0000"/>
                </a:solidFill>
                <a:latin typeface="Berlin Sans FB" pitchFamily="34" charset="0"/>
              </a:rPr>
              <a:t>vrijeme</a:t>
            </a:r>
            <a:r>
              <a:rPr lang="en-US" dirty="0" smtClean="0">
                <a:solidFill>
                  <a:srgbClr val="FF0000"/>
                </a:solidFill>
                <a:latin typeface="Berlin Sans FB" pitchFamily="34" charset="0"/>
              </a:rPr>
              <a:t> u </a:t>
            </a:r>
            <a:r>
              <a:rPr lang="en-US" dirty="0" err="1" smtClean="0">
                <a:solidFill>
                  <a:srgbClr val="FF0000"/>
                </a:solidFill>
                <a:latin typeface="Berlin Sans FB" pitchFamily="34" charset="0"/>
              </a:rPr>
              <a:t>kojem</a:t>
            </a:r>
            <a:r>
              <a:rPr lang="en-US" dirty="0" smtClean="0">
                <a:solidFill>
                  <a:srgbClr val="FF0000"/>
                </a:solidFill>
                <a:latin typeface="Berlin Sans FB" pitchFamily="34" charset="0"/>
              </a:rPr>
              <a:t> se </a:t>
            </a:r>
            <a:r>
              <a:rPr lang="en-US" dirty="0" err="1" smtClean="0">
                <a:solidFill>
                  <a:srgbClr val="FF0000"/>
                </a:solidFill>
                <a:latin typeface="Berlin Sans FB" pitchFamily="34" charset="0"/>
              </a:rPr>
              <a:t>testira</a:t>
            </a:r>
            <a:r>
              <a:rPr lang="en-US" dirty="0" smtClean="0">
                <a:solidFill>
                  <a:srgbClr val="FF0000"/>
                </a:solidFill>
                <a:latin typeface="Berlin Sans FB" pitchFamily="34" charset="0"/>
              </a:rPr>
              <a:t> </a:t>
            </a:r>
            <a:r>
              <a:rPr lang="en-US" dirty="0" err="1" smtClean="0">
                <a:solidFill>
                  <a:srgbClr val="FF0000"/>
                </a:solidFill>
                <a:latin typeface="Berlin Sans FB" pitchFamily="34" charset="0"/>
              </a:rPr>
              <a:t>naše</a:t>
            </a:r>
            <a:r>
              <a:rPr lang="en-US" dirty="0" smtClean="0">
                <a:solidFill>
                  <a:srgbClr val="FF0000"/>
                </a:solidFill>
                <a:latin typeface="Berlin Sans FB" pitchFamily="34" charset="0"/>
              </a:rPr>
              <a:t> </a:t>
            </a:r>
            <a:r>
              <a:rPr lang="en-US" dirty="0" err="1" smtClean="0">
                <a:solidFill>
                  <a:srgbClr val="FF0000"/>
                </a:solidFill>
                <a:latin typeface="Berlin Sans FB" pitchFamily="34" charset="0"/>
              </a:rPr>
              <a:t>zajedništvo</a:t>
            </a:r>
            <a:r>
              <a:rPr lang="en-US" dirty="0" smtClean="0">
                <a:solidFill>
                  <a:srgbClr val="FF0000"/>
                </a:solidFill>
                <a:latin typeface="Berlin Sans FB" pitchFamily="34" charset="0"/>
              </a:rPr>
              <a:t>, </a:t>
            </a:r>
            <a:r>
              <a:rPr lang="en-US" dirty="0" err="1" smtClean="0">
                <a:solidFill>
                  <a:srgbClr val="FF0000"/>
                </a:solidFill>
                <a:latin typeface="Berlin Sans FB" pitchFamily="34" charset="0"/>
              </a:rPr>
              <a:t>naše</a:t>
            </a:r>
            <a:r>
              <a:rPr lang="en-US" dirty="0" smtClean="0">
                <a:solidFill>
                  <a:srgbClr val="FF0000"/>
                </a:solidFill>
                <a:latin typeface="Berlin Sans FB" pitchFamily="34" charset="0"/>
              </a:rPr>
              <a:t> </a:t>
            </a:r>
            <a:r>
              <a:rPr lang="en-US" dirty="0" err="1" smtClean="0">
                <a:solidFill>
                  <a:srgbClr val="FF0000"/>
                </a:solidFill>
                <a:latin typeface="Berlin Sans FB" pitchFamily="34" charset="0"/>
              </a:rPr>
              <a:t>strpljenje</a:t>
            </a:r>
            <a:r>
              <a:rPr lang="en-US" dirty="0" smtClean="0">
                <a:solidFill>
                  <a:srgbClr val="FF0000"/>
                </a:solidFill>
                <a:latin typeface="Berlin Sans FB" pitchFamily="34" charset="0"/>
              </a:rPr>
              <a:t>, </a:t>
            </a:r>
            <a:r>
              <a:rPr lang="en-US" dirty="0" err="1" smtClean="0">
                <a:solidFill>
                  <a:srgbClr val="FF0000"/>
                </a:solidFill>
                <a:latin typeface="Berlin Sans FB" pitchFamily="34" charset="0"/>
              </a:rPr>
              <a:t>naše</a:t>
            </a:r>
            <a:r>
              <a:rPr lang="en-US" dirty="0" smtClean="0">
                <a:solidFill>
                  <a:srgbClr val="FF0000"/>
                </a:solidFill>
                <a:latin typeface="Berlin Sans FB" pitchFamily="34" charset="0"/>
              </a:rPr>
              <a:t> </a:t>
            </a:r>
            <a:r>
              <a:rPr lang="en-US" dirty="0" err="1" smtClean="0">
                <a:solidFill>
                  <a:srgbClr val="FF0000"/>
                </a:solidFill>
                <a:latin typeface="Berlin Sans FB" pitchFamily="34" charset="0"/>
              </a:rPr>
              <a:t>granice</a:t>
            </a:r>
            <a:r>
              <a:rPr lang="en-US" dirty="0" smtClean="0">
                <a:solidFill>
                  <a:srgbClr val="FF0000"/>
                </a:solidFill>
                <a:latin typeface="Berlin Sans FB" pitchFamily="34" charset="0"/>
              </a:rPr>
              <a:t>. </a:t>
            </a:r>
            <a:r>
              <a:rPr lang="en-US" dirty="0" err="1" smtClean="0">
                <a:solidFill>
                  <a:srgbClr val="FF0000"/>
                </a:solidFill>
                <a:latin typeface="Berlin Sans FB" pitchFamily="34" charset="0"/>
              </a:rPr>
              <a:t>Moramo</a:t>
            </a:r>
            <a:r>
              <a:rPr lang="en-US" dirty="0" smtClean="0">
                <a:solidFill>
                  <a:srgbClr val="FF0000"/>
                </a:solidFill>
                <a:latin typeface="Berlin Sans FB" pitchFamily="34" charset="0"/>
              </a:rPr>
              <a:t> se </a:t>
            </a:r>
            <a:r>
              <a:rPr lang="en-US" dirty="0" err="1" smtClean="0">
                <a:solidFill>
                  <a:srgbClr val="FF0000"/>
                </a:solidFill>
                <a:latin typeface="Berlin Sans FB" pitchFamily="34" charset="0"/>
              </a:rPr>
              <a:t>potruditi</a:t>
            </a:r>
            <a:r>
              <a:rPr lang="en-US" dirty="0" smtClean="0">
                <a:solidFill>
                  <a:srgbClr val="FF0000"/>
                </a:solidFill>
                <a:latin typeface="Berlin Sans FB" pitchFamily="34" charset="0"/>
              </a:rPr>
              <a:t> I </a:t>
            </a:r>
            <a:r>
              <a:rPr lang="en-US" dirty="0" err="1" smtClean="0">
                <a:solidFill>
                  <a:srgbClr val="FF0000"/>
                </a:solidFill>
                <a:latin typeface="Berlin Sans FB" pitchFamily="34" charset="0"/>
              </a:rPr>
              <a:t>slušati</a:t>
            </a:r>
            <a:r>
              <a:rPr lang="en-US" dirty="0" smtClean="0">
                <a:solidFill>
                  <a:srgbClr val="FF0000"/>
                </a:solidFill>
                <a:latin typeface="Berlin Sans FB" pitchFamily="34" charset="0"/>
              </a:rPr>
              <a:t> </a:t>
            </a:r>
            <a:r>
              <a:rPr lang="en-US" dirty="0" err="1" smtClean="0">
                <a:solidFill>
                  <a:srgbClr val="FF0000"/>
                </a:solidFill>
                <a:latin typeface="Berlin Sans FB" pitchFamily="34" charset="0"/>
              </a:rPr>
              <a:t>što</a:t>
            </a:r>
            <a:r>
              <a:rPr lang="en-US" dirty="0" smtClean="0">
                <a:solidFill>
                  <a:srgbClr val="FF0000"/>
                </a:solidFill>
                <a:latin typeface="Berlin Sans FB" pitchFamily="34" charset="0"/>
              </a:rPr>
              <a:t> </a:t>
            </a:r>
            <a:r>
              <a:rPr lang="en-US" dirty="0" err="1" smtClean="0">
                <a:solidFill>
                  <a:srgbClr val="FF0000"/>
                </a:solidFill>
                <a:latin typeface="Berlin Sans FB" pitchFamily="34" charset="0"/>
              </a:rPr>
              <a:t>nam</a:t>
            </a:r>
            <a:r>
              <a:rPr lang="en-US" dirty="0" smtClean="0">
                <a:solidFill>
                  <a:srgbClr val="FF0000"/>
                </a:solidFill>
                <a:latin typeface="Berlin Sans FB" pitchFamily="34" charset="0"/>
              </a:rPr>
              <a:t> </a:t>
            </a:r>
            <a:r>
              <a:rPr lang="en-US" dirty="0" err="1" smtClean="0">
                <a:solidFill>
                  <a:srgbClr val="FF0000"/>
                </a:solidFill>
                <a:latin typeface="Berlin Sans FB" pitchFamily="34" charset="0"/>
              </a:rPr>
              <a:t>govore</a:t>
            </a:r>
            <a:r>
              <a:rPr lang="en-US" dirty="0" smtClean="0">
                <a:solidFill>
                  <a:srgbClr val="FF0000"/>
                </a:solidFill>
                <a:latin typeface="Berlin Sans FB" pitchFamily="34" charset="0"/>
              </a:rPr>
              <a:t> </a:t>
            </a:r>
            <a:r>
              <a:rPr lang="en-US" dirty="0" err="1" smtClean="0">
                <a:solidFill>
                  <a:srgbClr val="FF0000"/>
                </a:solidFill>
                <a:latin typeface="Berlin Sans FB" pitchFamily="34" charset="0"/>
              </a:rPr>
              <a:t>jer</a:t>
            </a:r>
            <a:r>
              <a:rPr lang="en-US" dirty="0" smtClean="0">
                <a:solidFill>
                  <a:srgbClr val="FF0000"/>
                </a:solidFill>
                <a:latin typeface="Berlin Sans FB" pitchFamily="34" charset="0"/>
              </a:rPr>
              <a:t> </a:t>
            </a:r>
            <a:r>
              <a:rPr lang="en-US" dirty="0" err="1" smtClean="0">
                <a:solidFill>
                  <a:srgbClr val="FF0000"/>
                </a:solidFill>
                <a:latin typeface="Berlin Sans FB" pitchFamily="34" charset="0"/>
              </a:rPr>
              <a:t>inače</a:t>
            </a:r>
            <a:r>
              <a:rPr lang="en-US" dirty="0" smtClean="0">
                <a:solidFill>
                  <a:srgbClr val="FF0000"/>
                </a:solidFill>
                <a:latin typeface="Berlin Sans FB" pitchFamily="34" charset="0"/>
              </a:rPr>
              <a:t> </a:t>
            </a:r>
            <a:r>
              <a:rPr lang="en-US" dirty="0" err="1" smtClean="0">
                <a:solidFill>
                  <a:srgbClr val="FF0000"/>
                </a:solidFill>
                <a:latin typeface="Berlin Sans FB" pitchFamily="34" charset="0"/>
              </a:rPr>
              <a:t>samo</a:t>
            </a:r>
            <a:r>
              <a:rPr lang="en-US" dirty="0" smtClean="0">
                <a:solidFill>
                  <a:srgbClr val="FF0000"/>
                </a:solidFill>
                <a:latin typeface="Berlin Sans FB" pitchFamily="34" charset="0"/>
              </a:rPr>
              <a:t> </a:t>
            </a:r>
            <a:r>
              <a:rPr lang="en-US" dirty="0" err="1" smtClean="0">
                <a:solidFill>
                  <a:srgbClr val="FF0000"/>
                </a:solidFill>
                <a:latin typeface="Berlin Sans FB" pitchFamily="34" charset="0"/>
              </a:rPr>
              <a:t>odmažemo</a:t>
            </a:r>
            <a:r>
              <a:rPr lang="en-US" dirty="0" smtClean="0">
                <a:solidFill>
                  <a:srgbClr val="FF0000"/>
                </a:solidFill>
                <a:latin typeface="Berlin Sans FB" pitchFamily="34" charset="0"/>
              </a:rPr>
              <a:t> </a:t>
            </a:r>
            <a:r>
              <a:rPr lang="en-US" dirty="0" err="1" smtClean="0">
                <a:solidFill>
                  <a:srgbClr val="FF0000"/>
                </a:solidFill>
                <a:latin typeface="Berlin Sans FB" pitchFamily="34" charset="0"/>
              </a:rPr>
              <a:t>našim</a:t>
            </a:r>
            <a:r>
              <a:rPr lang="en-US" dirty="0" smtClean="0">
                <a:solidFill>
                  <a:srgbClr val="FF0000"/>
                </a:solidFill>
                <a:latin typeface="Berlin Sans FB" pitchFamily="34" charset="0"/>
              </a:rPr>
              <a:t> </a:t>
            </a:r>
            <a:r>
              <a:rPr lang="en-US" dirty="0" err="1" smtClean="0">
                <a:solidFill>
                  <a:srgbClr val="FF0000"/>
                </a:solidFill>
                <a:latin typeface="Berlin Sans FB" pitchFamily="34" charset="0"/>
              </a:rPr>
              <a:t>herojima</a:t>
            </a:r>
            <a:r>
              <a:rPr lang="en-US" dirty="0" smtClean="0">
                <a:solidFill>
                  <a:srgbClr val="FF0000"/>
                </a:solidFill>
                <a:latin typeface="Berlin Sans FB" pitchFamily="34" charset="0"/>
              </a:rPr>
              <a:t> </a:t>
            </a:r>
            <a:r>
              <a:rPr lang="en-US" dirty="0" err="1" smtClean="0">
                <a:solidFill>
                  <a:srgbClr val="FF0000"/>
                </a:solidFill>
                <a:latin typeface="Berlin Sans FB" pitchFamily="34" charset="0"/>
              </a:rPr>
              <a:t>koji</a:t>
            </a:r>
            <a:r>
              <a:rPr lang="en-US" dirty="0" smtClean="0">
                <a:solidFill>
                  <a:srgbClr val="FF0000"/>
                </a:solidFill>
                <a:latin typeface="Berlin Sans FB" pitchFamily="34" charset="0"/>
              </a:rPr>
              <a:t> </a:t>
            </a:r>
            <a:r>
              <a:rPr lang="en-US" dirty="0" err="1" smtClean="0">
                <a:solidFill>
                  <a:srgbClr val="FF0000"/>
                </a:solidFill>
                <a:latin typeface="Berlin Sans FB" pitchFamily="34" charset="0"/>
              </a:rPr>
              <a:t>danonoćno</a:t>
            </a:r>
            <a:r>
              <a:rPr lang="en-US" dirty="0" smtClean="0">
                <a:solidFill>
                  <a:srgbClr val="FF0000"/>
                </a:solidFill>
                <a:latin typeface="Berlin Sans FB" pitchFamily="34" charset="0"/>
              </a:rPr>
              <a:t> </a:t>
            </a:r>
            <a:r>
              <a:rPr lang="en-US" dirty="0" err="1" smtClean="0">
                <a:solidFill>
                  <a:srgbClr val="FF0000"/>
                </a:solidFill>
                <a:latin typeface="Berlin Sans FB" pitchFamily="34" charset="0"/>
              </a:rPr>
              <a:t>spašavaju</a:t>
            </a:r>
            <a:r>
              <a:rPr lang="en-US" dirty="0" smtClean="0">
                <a:solidFill>
                  <a:srgbClr val="FF0000"/>
                </a:solidFill>
                <a:latin typeface="Berlin Sans FB" pitchFamily="34" charset="0"/>
              </a:rPr>
              <a:t> </a:t>
            </a:r>
            <a:r>
              <a:rPr lang="en-US" dirty="0" err="1" smtClean="0">
                <a:solidFill>
                  <a:srgbClr val="FF0000"/>
                </a:solidFill>
                <a:latin typeface="Berlin Sans FB" pitchFamily="34" charset="0"/>
              </a:rPr>
              <a:t>živote</a:t>
            </a:r>
            <a:r>
              <a:rPr lang="en-US" dirty="0" smtClean="0">
                <a:solidFill>
                  <a:srgbClr val="FF0000"/>
                </a:solidFill>
                <a:latin typeface="Berlin Sans FB" pitchFamily="34" charset="0"/>
              </a:rPr>
              <a:t> </a:t>
            </a:r>
            <a:r>
              <a:rPr lang="en-US" dirty="0" err="1" smtClean="0">
                <a:solidFill>
                  <a:srgbClr val="FF0000"/>
                </a:solidFill>
                <a:latin typeface="Berlin Sans FB" pitchFamily="34" charset="0"/>
              </a:rPr>
              <a:t>ili</a:t>
            </a:r>
            <a:r>
              <a:rPr lang="en-US" dirty="0" smtClean="0">
                <a:solidFill>
                  <a:srgbClr val="FF0000"/>
                </a:solidFill>
                <a:latin typeface="Berlin Sans FB" pitchFamily="34" charset="0"/>
              </a:rPr>
              <a:t> </a:t>
            </a:r>
            <a:r>
              <a:rPr lang="en-US" dirty="0" err="1" smtClean="0">
                <a:solidFill>
                  <a:srgbClr val="FF0000"/>
                </a:solidFill>
                <a:latin typeface="Berlin Sans FB" pitchFamily="34" charset="0"/>
              </a:rPr>
              <a:t>rade</a:t>
            </a:r>
            <a:r>
              <a:rPr lang="en-US" dirty="0" smtClean="0">
                <a:solidFill>
                  <a:srgbClr val="FF0000"/>
                </a:solidFill>
                <a:latin typeface="Berlin Sans FB" pitchFamily="34" charset="0"/>
              </a:rPr>
              <a:t> u </a:t>
            </a:r>
            <a:r>
              <a:rPr lang="en-US" dirty="0" err="1" smtClean="0">
                <a:solidFill>
                  <a:srgbClr val="FF0000"/>
                </a:solidFill>
                <a:latin typeface="Berlin Sans FB" pitchFamily="34" charset="0"/>
              </a:rPr>
              <a:t>dućanima</a:t>
            </a:r>
            <a:r>
              <a:rPr lang="en-US" dirty="0" smtClean="0">
                <a:solidFill>
                  <a:srgbClr val="FF0000"/>
                </a:solidFill>
                <a:latin typeface="Berlin Sans FB" pitchFamily="34" charset="0"/>
              </a:rPr>
              <a:t> </a:t>
            </a:r>
            <a:r>
              <a:rPr lang="en-US" dirty="0" err="1" smtClean="0">
                <a:solidFill>
                  <a:srgbClr val="FF0000"/>
                </a:solidFill>
                <a:latin typeface="Berlin Sans FB" pitchFamily="34" charset="0"/>
              </a:rPr>
              <a:t>da</a:t>
            </a:r>
            <a:r>
              <a:rPr lang="en-US" dirty="0" smtClean="0">
                <a:solidFill>
                  <a:srgbClr val="FF0000"/>
                </a:solidFill>
                <a:latin typeface="Berlin Sans FB" pitchFamily="34" charset="0"/>
              </a:rPr>
              <a:t> mi ne </a:t>
            </a:r>
            <a:r>
              <a:rPr lang="en-US" dirty="0" err="1" smtClean="0">
                <a:solidFill>
                  <a:srgbClr val="FF0000"/>
                </a:solidFill>
                <a:latin typeface="Berlin Sans FB" pitchFamily="34" charset="0"/>
              </a:rPr>
              <a:t>bismo</a:t>
            </a:r>
            <a:r>
              <a:rPr lang="en-US" dirty="0" smtClean="0">
                <a:solidFill>
                  <a:srgbClr val="FF0000"/>
                </a:solidFill>
                <a:latin typeface="Berlin Sans FB" pitchFamily="34" charset="0"/>
              </a:rPr>
              <a:t> </a:t>
            </a:r>
            <a:r>
              <a:rPr lang="en-US" dirty="0" err="1" smtClean="0">
                <a:solidFill>
                  <a:srgbClr val="FF0000"/>
                </a:solidFill>
                <a:latin typeface="Berlin Sans FB" pitchFamily="34" charset="0"/>
              </a:rPr>
              <a:t>ostali</a:t>
            </a:r>
            <a:r>
              <a:rPr lang="en-US" dirty="0" smtClean="0">
                <a:solidFill>
                  <a:srgbClr val="FF0000"/>
                </a:solidFill>
                <a:latin typeface="Berlin Sans FB" pitchFamily="34" charset="0"/>
              </a:rPr>
              <a:t> </a:t>
            </a:r>
            <a:r>
              <a:rPr lang="en-US" dirty="0" err="1" smtClean="0">
                <a:solidFill>
                  <a:srgbClr val="FF0000"/>
                </a:solidFill>
                <a:latin typeface="Berlin Sans FB" pitchFamily="34" charset="0"/>
              </a:rPr>
              <a:t>bez</a:t>
            </a:r>
            <a:r>
              <a:rPr lang="en-US" dirty="0" smtClean="0">
                <a:solidFill>
                  <a:srgbClr val="FF0000"/>
                </a:solidFill>
                <a:latin typeface="Berlin Sans FB" pitchFamily="34" charset="0"/>
              </a:rPr>
              <a:t> </a:t>
            </a:r>
            <a:r>
              <a:rPr lang="en-US" dirty="0" err="1" smtClean="0">
                <a:solidFill>
                  <a:srgbClr val="FF0000"/>
                </a:solidFill>
                <a:latin typeface="Berlin Sans FB" pitchFamily="34" charset="0"/>
              </a:rPr>
              <a:t>lijekova</a:t>
            </a:r>
            <a:r>
              <a:rPr lang="en-US" dirty="0" smtClean="0">
                <a:solidFill>
                  <a:srgbClr val="FF0000"/>
                </a:solidFill>
                <a:latin typeface="Berlin Sans FB" pitchFamily="34" charset="0"/>
              </a:rPr>
              <a:t>, </a:t>
            </a:r>
            <a:r>
              <a:rPr lang="en-US" dirty="0" err="1" smtClean="0">
                <a:solidFill>
                  <a:srgbClr val="FF0000"/>
                </a:solidFill>
                <a:latin typeface="Berlin Sans FB" pitchFamily="34" charset="0"/>
              </a:rPr>
              <a:t>hrane</a:t>
            </a:r>
            <a:r>
              <a:rPr lang="en-US" dirty="0" smtClean="0">
                <a:solidFill>
                  <a:srgbClr val="FF0000"/>
                </a:solidFill>
                <a:latin typeface="Berlin Sans FB" pitchFamily="34" charset="0"/>
              </a:rPr>
              <a:t> </a:t>
            </a:r>
            <a:r>
              <a:rPr lang="en-US" dirty="0" err="1" smtClean="0">
                <a:solidFill>
                  <a:srgbClr val="FF0000"/>
                </a:solidFill>
                <a:latin typeface="Berlin Sans FB" pitchFamily="34" charset="0"/>
              </a:rPr>
              <a:t>ili</a:t>
            </a:r>
            <a:r>
              <a:rPr lang="en-US" dirty="0" smtClean="0">
                <a:solidFill>
                  <a:srgbClr val="FF0000"/>
                </a:solidFill>
                <a:latin typeface="Berlin Sans FB" pitchFamily="34" charset="0"/>
              </a:rPr>
              <a:t> </a:t>
            </a:r>
            <a:r>
              <a:rPr lang="en-US" dirty="0" err="1" smtClean="0">
                <a:solidFill>
                  <a:srgbClr val="FF0000"/>
                </a:solidFill>
                <a:latin typeface="Berlin Sans FB" pitchFamily="34" charset="0"/>
              </a:rPr>
              <a:t>drugih</a:t>
            </a:r>
            <a:r>
              <a:rPr lang="en-US" dirty="0" smtClean="0">
                <a:solidFill>
                  <a:srgbClr val="FF0000"/>
                </a:solidFill>
                <a:latin typeface="Berlin Sans FB" pitchFamily="34" charset="0"/>
              </a:rPr>
              <a:t> </a:t>
            </a:r>
            <a:r>
              <a:rPr lang="en-US" dirty="0" err="1" smtClean="0">
                <a:solidFill>
                  <a:srgbClr val="FF0000"/>
                </a:solidFill>
                <a:latin typeface="Berlin Sans FB" pitchFamily="34" charset="0"/>
              </a:rPr>
              <a:t>neophodnih</a:t>
            </a:r>
            <a:r>
              <a:rPr lang="en-US" dirty="0" smtClean="0">
                <a:solidFill>
                  <a:srgbClr val="FF0000"/>
                </a:solidFill>
                <a:latin typeface="Berlin Sans FB" pitchFamily="34" charset="0"/>
              </a:rPr>
              <a:t> </a:t>
            </a:r>
            <a:r>
              <a:rPr lang="en-US" dirty="0" err="1" smtClean="0">
                <a:solidFill>
                  <a:srgbClr val="FF0000"/>
                </a:solidFill>
                <a:latin typeface="Berlin Sans FB" pitchFamily="34" charset="0"/>
              </a:rPr>
              <a:t>potrepština</a:t>
            </a:r>
            <a:r>
              <a:rPr lang="en-US" dirty="0" smtClean="0">
                <a:solidFill>
                  <a:srgbClr val="FF0000"/>
                </a:solidFill>
                <a:latin typeface="Berlin Sans FB" pitchFamily="34" charset="0"/>
              </a:rPr>
              <a:t>. Ali mi </a:t>
            </a:r>
            <a:r>
              <a:rPr lang="en-US" dirty="0" err="1" smtClean="0">
                <a:solidFill>
                  <a:srgbClr val="FF0000"/>
                </a:solidFill>
                <a:latin typeface="Berlin Sans FB" pitchFamily="34" charset="0"/>
              </a:rPr>
              <a:t>smo</a:t>
            </a:r>
            <a:r>
              <a:rPr lang="en-US" dirty="0" smtClean="0">
                <a:solidFill>
                  <a:srgbClr val="FF0000"/>
                </a:solidFill>
                <a:latin typeface="Berlin Sans FB" pitchFamily="34" charset="0"/>
              </a:rPr>
              <a:t> </a:t>
            </a:r>
            <a:r>
              <a:rPr lang="en-US" dirty="0" err="1" smtClean="0">
                <a:solidFill>
                  <a:srgbClr val="FF0000"/>
                </a:solidFill>
                <a:latin typeface="Berlin Sans FB" pitchFamily="34" charset="0"/>
              </a:rPr>
              <a:t>jak</a:t>
            </a:r>
            <a:r>
              <a:rPr lang="en-US" dirty="0" smtClean="0">
                <a:solidFill>
                  <a:srgbClr val="FF0000"/>
                </a:solidFill>
                <a:latin typeface="Berlin Sans FB" pitchFamily="34" charset="0"/>
              </a:rPr>
              <a:t> </a:t>
            </a:r>
            <a:r>
              <a:rPr lang="en-US" dirty="0" err="1" smtClean="0">
                <a:solidFill>
                  <a:srgbClr val="FF0000"/>
                </a:solidFill>
                <a:latin typeface="Berlin Sans FB" pitchFamily="34" charset="0"/>
              </a:rPr>
              <a:t>narod</a:t>
            </a:r>
            <a:r>
              <a:rPr lang="en-US" dirty="0" smtClean="0">
                <a:solidFill>
                  <a:srgbClr val="FF0000"/>
                </a:solidFill>
                <a:latin typeface="Berlin Sans FB" pitchFamily="34" charset="0"/>
              </a:rPr>
              <a:t> I </a:t>
            </a:r>
            <a:r>
              <a:rPr lang="en-US" dirty="0" err="1" smtClean="0">
                <a:solidFill>
                  <a:srgbClr val="FF0000"/>
                </a:solidFill>
                <a:latin typeface="Berlin Sans FB" pitchFamily="34" charset="0"/>
              </a:rPr>
              <a:t>prebrodit</a:t>
            </a:r>
            <a:r>
              <a:rPr lang="en-US" dirty="0" smtClean="0">
                <a:solidFill>
                  <a:srgbClr val="FF0000"/>
                </a:solidFill>
                <a:latin typeface="Berlin Sans FB" pitchFamily="34" charset="0"/>
              </a:rPr>
              <a:t> </a:t>
            </a:r>
            <a:r>
              <a:rPr lang="en-US" dirty="0" err="1" smtClean="0">
                <a:solidFill>
                  <a:srgbClr val="FF0000"/>
                </a:solidFill>
                <a:latin typeface="Berlin Sans FB" pitchFamily="34" charset="0"/>
              </a:rPr>
              <a:t>ćemo</a:t>
            </a:r>
            <a:r>
              <a:rPr lang="en-US" dirty="0" smtClean="0">
                <a:solidFill>
                  <a:srgbClr val="FF0000"/>
                </a:solidFill>
                <a:latin typeface="Berlin Sans FB" pitchFamily="34" charset="0"/>
              </a:rPr>
              <a:t> </a:t>
            </a:r>
            <a:r>
              <a:rPr lang="en-US" dirty="0" err="1" smtClean="0">
                <a:solidFill>
                  <a:srgbClr val="FF0000"/>
                </a:solidFill>
                <a:latin typeface="Berlin Sans FB" pitchFamily="34" charset="0"/>
              </a:rPr>
              <a:t>ovo</a:t>
            </a:r>
            <a:r>
              <a:rPr lang="en-US" dirty="0" smtClean="0">
                <a:solidFill>
                  <a:srgbClr val="FF0000"/>
                </a:solidFill>
                <a:latin typeface="Berlin Sans FB" pitchFamily="34" charset="0"/>
              </a:rPr>
              <a:t>, </a:t>
            </a:r>
            <a:r>
              <a:rPr lang="en-US" dirty="0" err="1" smtClean="0">
                <a:solidFill>
                  <a:srgbClr val="FF0000"/>
                </a:solidFill>
                <a:latin typeface="Berlin Sans FB" pitchFamily="34" charset="0"/>
              </a:rPr>
              <a:t>oporavit</a:t>
            </a:r>
            <a:r>
              <a:rPr lang="en-US" dirty="0" smtClean="0">
                <a:solidFill>
                  <a:srgbClr val="FF0000"/>
                </a:solidFill>
                <a:latin typeface="Berlin Sans FB" pitchFamily="34" charset="0"/>
              </a:rPr>
              <a:t> </a:t>
            </a:r>
            <a:r>
              <a:rPr lang="en-US" dirty="0" err="1" smtClean="0">
                <a:solidFill>
                  <a:srgbClr val="FF0000"/>
                </a:solidFill>
                <a:latin typeface="Berlin Sans FB" pitchFamily="34" charset="0"/>
              </a:rPr>
              <a:t>ćemo</a:t>
            </a:r>
            <a:r>
              <a:rPr lang="en-US" dirty="0" smtClean="0">
                <a:solidFill>
                  <a:srgbClr val="FF0000"/>
                </a:solidFill>
                <a:latin typeface="Berlin Sans FB" pitchFamily="34" charset="0"/>
              </a:rPr>
              <a:t> se </a:t>
            </a:r>
            <a:r>
              <a:rPr lang="en-US" dirty="0" err="1" smtClean="0">
                <a:solidFill>
                  <a:srgbClr val="FF0000"/>
                </a:solidFill>
                <a:latin typeface="Berlin Sans FB" pitchFamily="34" charset="0"/>
              </a:rPr>
              <a:t>zajedno</a:t>
            </a:r>
            <a:r>
              <a:rPr lang="en-US" dirty="0" smtClean="0">
                <a:solidFill>
                  <a:srgbClr val="FF0000"/>
                </a:solidFill>
                <a:latin typeface="Berlin Sans FB" pitchFamily="34" charset="0"/>
              </a:rPr>
              <a:t> </a:t>
            </a:r>
            <a:r>
              <a:rPr lang="en-US" dirty="0" err="1" smtClean="0">
                <a:solidFill>
                  <a:srgbClr val="FF0000"/>
                </a:solidFill>
                <a:latin typeface="Berlin Sans FB" pitchFamily="34" charset="0"/>
              </a:rPr>
              <a:t>i</a:t>
            </a:r>
            <a:r>
              <a:rPr lang="en-US" dirty="0" smtClean="0">
                <a:solidFill>
                  <a:srgbClr val="FF0000"/>
                </a:solidFill>
                <a:latin typeface="Berlin Sans FB" pitchFamily="34" charset="0"/>
              </a:rPr>
              <a:t> </a:t>
            </a:r>
            <a:r>
              <a:rPr lang="en-US" dirty="0" err="1" smtClean="0">
                <a:solidFill>
                  <a:srgbClr val="FF0000"/>
                </a:solidFill>
                <a:latin typeface="Berlin Sans FB" pitchFamily="34" charset="0"/>
              </a:rPr>
              <a:t>biti</a:t>
            </a:r>
            <a:r>
              <a:rPr lang="en-US" dirty="0" smtClean="0">
                <a:solidFill>
                  <a:srgbClr val="FF0000"/>
                </a:solidFill>
                <a:latin typeface="Berlin Sans FB" pitchFamily="34" charset="0"/>
              </a:rPr>
              <a:t> </a:t>
            </a:r>
            <a:r>
              <a:rPr lang="en-US" dirty="0" err="1" smtClean="0">
                <a:solidFill>
                  <a:srgbClr val="FF0000"/>
                </a:solidFill>
                <a:latin typeface="Berlin Sans FB" pitchFamily="34" charset="0"/>
              </a:rPr>
              <a:t>jači</a:t>
            </a:r>
            <a:r>
              <a:rPr lang="en-US" dirty="0" smtClean="0">
                <a:solidFill>
                  <a:srgbClr val="FF0000"/>
                </a:solidFill>
                <a:latin typeface="Berlin Sans FB" pitchFamily="34" charset="0"/>
              </a:rPr>
              <a:t> </a:t>
            </a:r>
            <a:r>
              <a:rPr lang="en-US" dirty="0" err="1" smtClean="0">
                <a:solidFill>
                  <a:srgbClr val="FF0000"/>
                </a:solidFill>
                <a:latin typeface="Berlin Sans FB" pitchFamily="34" charset="0"/>
              </a:rPr>
              <a:t>nego</a:t>
            </a:r>
            <a:r>
              <a:rPr lang="en-US" dirty="0" smtClean="0">
                <a:solidFill>
                  <a:srgbClr val="FF0000"/>
                </a:solidFill>
                <a:latin typeface="Berlin Sans FB" pitchFamily="34" charset="0"/>
              </a:rPr>
              <a:t> </a:t>
            </a:r>
            <a:r>
              <a:rPr lang="en-US" dirty="0" err="1" smtClean="0">
                <a:solidFill>
                  <a:srgbClr val="FF0000"/>
                </a:solidFill>
                <a:latin typeface="Berlin Sans FB" pitchFamily="34" charset="0"/>
              </a:rPr>
              <a:t>prije</a:t>
            </a:r>
            <a:r>
              <a:rPr lang="en-US" dirty="0" smtClean="0">
                <a:solidFill>
                  <a:srgbClr val="FF0000"/>
                </a:solidFill>
                <a:latin typeface="Berlin Sans FB" pitchFamily="34" charset="0"/>
              </a:rPr>
              <a:t>.</a:t>
            </a:r>
            <a:r>
              <a:rPr lang="hr-HR" dirty="0" smtClean="0">
                <a:solidFill>
                  <a:srgbClr val="FF0000"/>
                </a:solidFill>
                <a:latin typeface="Berlin Sans FB" pitchFamily="34" charset="0"/>
              </a:rPr>
              <a:t>” </a:t>
            </a:r>
          </a:p>
          <a:p>
            <a:pPr>
              <a:buNone/>
            </a:pPr>
            <a:r>
              <a:rPr lang="hr-HR" dirty="0" smtClean="0">
                <a:solidFill>
                  <a:srgbClr val="FF0000"/>
                </a:solidFill>
                <a:latin typeface="Berlin Sans FB" pitchFamily="34" charset="0"/>
              </a:rPr>
              <a:t> </a:t>
            </a:r>
          </a:p>
          <a:p>
            <a:pPr>
              <a:buNone/>
            </a:pPr>
            <a:r>
              <a:rPr lang="hr-HR" dirty="0" smtClean="0">
                <a:solidFill>
                  <a:srgbClr val="FF0000"/>
                </a:solidFill>
                <a:latin typeface="Berlin Sans FB" pitchFamily="34" charset="0"/>
              </a:rPr>
              <a:t>							Žana </a:t>
            </a:r>
            <a:r>
              <a:rPr lang="hr-HR" dirty="0" err="1" smtClean="0">
                <a:solidFill>
                  <a:srgbClr val="FF0000"/>
                </a:solidFill>
                <a:latin typeface="Berlin Sans FB" pitchFamily="34" charset="0"/>
              </a:rPr>
              <a:t>Marie</a:t>
            </a:r>
            <a:r>
              <a:rPr lang="hr-HR" dirty="0" smtClean="0">
                <a:solidFill>
                  <a:srgbClr val="FF0000"/>
                </a:solidFill>
                <a:latin typeface="Berlin Sans FB" pitchFamily="34" charset="0"/>
              </a:rPr>
              <a:t> </a:t>
            </a:r>
            <a:r>
              <a:rPr lang="hr-HR" dirty="0" err="1" smtClean="0">
                <a:solidFill>
                  <a:srgbClr val="FF0000"/>
                </a:solidFill>
                <a:latin typeface="Berlin Sans FB" pitchFamily="34" charset="0"/>
              </a:rPr>
              <a:t>Munda</a:t>
            </a:r>
            <a:endParaRPr lang="hr-HR" dirty="0" smtClean="0">
              <a:solidFill>
                <a:srgbClr val="FF0000"/>
              </a:solidFill>
              <a:latin typeface="Berlin Sans FB" pitchFamily="34" charset="0"/>
            </a:endParaRPr>
          </a:p>
          <a:p>
            <a:endParaRPr lang="hr-H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p:cNvSpPr>
            <a:spLocks noGrp="1"/>
          </p:cNvSpPr>
          <p:nvPr>
            <p:ph sz="quarter" idx="1"/>
          </p:nvPr>
        </p:nvSpPr>
        <p:spPr>
          <a:xfrm>
            <a:off x="457200" y="1340768"/>
            <a:ext cx="8229600" cy="4816192"/>
          </a:xfrm>
        </p:spPr>
        <p:txBody>
          <a:bodyPr>
            <a:normAutofit fontScale="92500"/>
          </a:bodyPr>
          <a:lstStyle/>
          <a:p>
            <a:pPr>
              <a:buNone/>
            </a:pPr>
            <a:r>
              <a:rPr lang="hr-HR" dirty="0" smtClean="0">
                <a:solidFill>
                  <a:schemeClr val="accent4">
                    <a:lumMod val="75000"/>
                  </a:schemeClr>
                </a:solidFill>
                <a:latin typeface="Berlin Sans FB" pitchFamily="34" charset="0"/>
              </a:rPr>
              <a:t>Potres, a ne pesimizam</a:t>
            </a:r>
          </a:p>
          <a:p>
            <a:pPr>
              <a:buNone/>
            </a:pPr>
            <a:endParaRPr lang="hr-HR" dirty="0" smtClean="0">
              <a:solidFill>
                <a:schemeClr val="accent4">
                  <a:lumMod val="75000"/>
                </a:schemeClr>
              </a:solidFill>
              <a:latin typeface="Berlin Sans FB" pitchFamily="34" charset="0"/>
            </a:endParaRPr>
          </a:p>
          <a:p>
            <a:pPr lvl="1">
              <a:buNone/>
            </a:pPr>
            <a:r>
              <a:rPr lang="hr-HR" dirty="0" smtClean="0">
                <a:solidFill>
                  <a:schemeClr val="accent4">
                    <a:lumMod val="75000"/>
                  </a:schemeClr>
                </a:solidFill>
                <a:latin typeface="Berlin Sans FB" pitchFamily="34" charset="0"/>
              </a:rPr>
              <a:t>	“Za sve one koji su bili prisutni tokom potresa, ne bojte se!</a:t>
            </a:r>
          </a:p>
          <a:p>
            <a:pPr lvl="1">
              <a:buNone/>
            </a:pPr>
            <a:r>
              <a:rPr lang="hr-HR" dirty="0" smtClean="0">
                <a:solidFill>
                  <a:schemeClr val="accent4">
                    <a:lumMod val="75000"/>
                  </a:schemeClr>
                </a:solidFill>
                <a:latin typeface="Berlin Sans FB" pitchFamily="34" charset="0"/>
              </a:rPr>
              <a:t>	Potres je samo jedna prirodna nepogoda koja možda može  uništiti grad, ali ne i plam u srcu. Ostanite pozitivni, optimistični. Panika radi veće zlo nego što jest. Previše pesimizma može štetiti svakome od nas, pogotovo u ovom razdoblju. Stoga ako želite pomoći svom narodu, širite pozitivu. Nije lako pronaći sreću, ali zapamtite, sreća je u malim stvarima. Gledajte stvari iz drukčijeg stajališta, bitno je da ostanete sretni. Sreća donosi zdravlje, zdravlje je bitno za život. Ostanite pozitivni, uz vas smo!”</a:t>
            </a:r>
          </a:p>
          <a:p>
            <a:pPr>
              <a:buNone/>
            </a:pPr>
            <a:r>
              <a:rPr lang="hr-HR" dirty="0" smtClean="0">
                <a:solidFill>
                  <a:schemeClr val="accent4">
                    <a:lumMod val="75000"/>
                  </a:schemeClr>
                </a:solidFill>
                <a:latin typeface="Berlin Sans FB" pitchFamily="34" charset="0"/>
              </a:rPr>
              <a:t>                                                      Lucija Podgorelec</a:t>
            </a:r>
          </a:p>
          <a:p>
            <a:pPr>
              <a:buNone/>
            </a:pPr>
            <a:endParaRPr lang="hr-H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p:cNvSpPr>
            <a:spLocks noGrp="1"/>
          </p:cNvSpPr>
          <p:nvPr>
            <p:ph sz="quarter" idx="1"/>
          </p:nvPr>
        </p:nvSpPr>
        <p:spPr/>
        <p:txBody>
          <a:bodyPr>
            <a:normAutofit fontScale="85000" lnSpcReduction="20000"/>
          </a:bodyPr>
          <a:lstStyle/>
          <a:p>
            <a:pPr>
              <a:buNone/>
            </a:pPr>
            <a:r>
              <a:rPr lang="hr-HR" b="1" dirty="0" smtClean="0"/>
              <a:t> </a:t>
            </a:r>
            <a:r>
              <a:rPr lang="hr-HR" b="1" dirty="0" smtClean="0">
                <a:latin typeface="Berlin Sans FB" pitchFamily="34" charset="0"/>
              </a:rPr>
              <a:t>PORUKA DOMOVINI</a:t>
            </a:r>
            <a:endParaRPr lang="hr-HR" dirty="0" smtClean="0">
              <a:latin typeface="Berlin Sans FB" pitchFamily="34" charset="0"/>
            </a:endParaRPr>
          </a:p>
          <a:p>
            <a:pPr>
              <a:buNone/>
            </a:pPr>
            <a:endParaRPr lang="hr-HR" dirty="0" smtClean="0">
              <a:latin typeface="Berlin Sans FB" pitchFamily="34" charset="0"/>
            </a:endParaRPr>
          </a:p>
          <a:p>
            <a:pPr>
              <a:buNone/>
            </a:pPr>
            <a:r>
              <a:rPr lang="hr-HR" dirty="0" smtClean="0">
                <a:latin typeface="Berlin Sans FB" pitchFamily="34" charset="0"/>
              </a:rPr>
              <a:t>	Domovino, kroz mnogo si toga prošla, znam. Otkako te imamo mnogo nam je toga stajalo na putu. No uvijek smo se odupirali i bili jaki. Sada se dogodila stvar koja nas je sve potresla no znam da u nama teče krv ratnika te ćemo se boriti do kraja. Mnogo nas toga trenutno muči no uspjeti ćemo zato što smo svi zajedno. Tako dugo dok postojimo borit ćemo se protiv svih zala zajedno jer jedina stvar koju svi imamo je zajedništvo. Pomagat ćemo ti koliko možemo i nadati se najboljem jer samo je jedna hrvatska, domovina naša. Sve nesreće će proći i mi ćemo se dičiti našom domovinom jer ona je jača od svega zla na ovome svijetu. Teško je opisati našu domovinu riječima lakše je djelima zato krenimo zajedno u bolje sutra bez potresa i raznih virusa. </a:t>
            </a:r>
            <a:r>
              <a:rPr lang="hr-HR" dirty="0" smtClean="0">
                <a:latin typeface="Berlin Sans FB" pitchFamily="34" charset="0"/>
                <a:sym typeface="Wingdings"/>
              </a:rPr>
              <a:t></a:t>
            </a:r>
            <a:r>
              <a:rPr lang="hr-HR" dirty="0" smtClean="0">
                <a:latin typeface="Berlin Sans FB" pitchFamily="34" charset="0"/>
              </a:rPr>
              <a:t> </a:t>
            </a:r>
          </a:p>
          <a:p>
            <a:pPr>
              <a:buNone/>
            </a:pPr>
            <a:r>
              <a:rPr lang="hr-HR" dirty="0" smtClean="0">
                <a:latin typeface="Berlin Sans FB" pitchFamily="34" charset="0"/>
              </a:rPr>
              <a:t>							David </a:t>
            </a:r>
            <a:r>
              <a:rPr lang="hr-HR" dirty="0" err="1" smtClean="0">
                <a:latin typeface="Berlin Sans FB" pitchFamily="34" charset="0"/>
              </a:rPr>
              <a:t>Zadravec</a:t>
            </a:r>
            <a:endParaRPr lang="hr-HR" dirty="0" smtClean="0">
              <a:latin typeface="Berlin Sans FB" pitchFamily="34" charset="0"/>
            </a:endParaRPr>
          </a:p>
          <a:p>
            <a:endParaRPr lang="hr-H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p:cNvSpPr>
            <a:spLocks noGrp="1"/>
          </p:cNvSpPr>
          <p:nvPr>
            <p:ph sz="quarter" idx="1"/>
          </p:nvPr>
        </p:nvSpPr>
        <p:spPr>
          <a:xfrm>
            <a:off x="457200" y="2564904"/>
            <a:ext cx="8229600" cy="3592056"/>
          </a:xfrm>
        </p:spPr>
        <p:txBody>
          <a:bodyPr/>
          <a:lstStyle/>
          <a:p>
            <a:pPr>
              <a:buNone/>
            </a:pPr>
            <a:r>
              <a:rPr lang="hr-HR" dirty="0" smtClean="0">
                <a:solidFill>
                  <a:schemeClr val="accent5">
                    <a:lumMod val="75000"/>
                  </a:schemeClr>
                </a:solidFill>
              </a:rPr>
              <a:t>“  Nemojte odustajati mi smo jak narod. Niste sami i mi smo tu uz vas. Sada je došlo jedno teško razdoblje ali budite jaka i nemojte odustati tako lako.”</a:t>
            </a:r>
          </a:p>
          <a:p>
            <a:pPr>
              <a:buNone/>
            </a:pPr>
            <a:r>
              <a:rPr lang="hr-HR" dirty="0" smtClean="0">
                <a:solidFill>
                  <a:schemeClr val="accent5">
                    <a:lumMod val="75000"/>
                  </a:schemeClr>
                </a:solidFill>
              </a:rPr>
              <a:t>							David Novak</a:t>
            </a:r>
          </a:p>
          <a:p>
            <a:endParaRPr lang="hr-H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zervirano mjesto sadržaja 3" descr="C:\Users\OŠ Šenkovec\Downloads\2020-03-25_22-12-29-437.jpg"/>
          <p:cNvPicPr>
            <a:picLocks noGrp="1"/>
          </p:cNvPicPr>
          <p:nvPr>
            <p:ph sz="quarter" idx="1"/>
          </p:nvPr>
        </p:nvPicPr>
        <p:blipFill>
          <a:blip r:embed="rId2" cstate="print"/>
          <a:srcRect/>
          <a:stretch>
            <a:fillRect/>
          </a:stretch>
        </p:blipFill>
        <p:spPr bwMode="auto">
          <a:xfrm>
            <a:off x="683568" y="1484784"/>
            <a:ext cx="6394204" cy="4320480"/>
          </a:xfrm>
          <a:prstGeom prst="rect">
            <a:avLst/>
          </a:prstGeom>
          <a:noFill/>
          <a:ln w="9525">
            <a:noFill/>
            <a:miter lim="800000"/>
            <a:headEnd/>
            <a:tailEnd/>
          </a:ln>
        </p:spPr>
      </p:pic>
      <p:sp>
        <p:nvSpPr>
          <p:cNvPr id="5" name="TekstniOkvir 4"/>
          <p:cNvSpPr txBox="1"/>
          <p:nvPr/>
        </p:nvSpPr>
        <p:spPr>
          <a:xfrm>
            <a:off x="7308304" y="2924944"/>
            <a:ext cx="1296144" cy="369332"/>
          </a:xfrm>
          <a:prstGeom prst="rect">
            <a:avLst/>
          </a:prstGeom>
          <a:noFill/>
        </p:spPr>
        <p:txBody>
          <a:bodyPr wrap="square" rtlCol="0">
            <a:spAutoFit/>
          </a:bodyPr>
          <a:lstStyle/>
          <a:p>
            <a:r>
              <a:rPr lang="hr-HR" dirty="0" smtClean="0">
                <a:latin typeface="Berlin Sans FB" pitchFamily="34" charset="0"/>
              </a:rPr>
              <a:t>Klara </a:t>
            </a:r>
            <a:r>
              <a:rPr lang="hr-HR" dirty="0" err="1" smtClean="0">
                <a:latin typeface="Berlin Sans FB" pitchFamily="34" charset="0"/>
              </a:rPr>
              <a:t>Sotler</a:t>
            </a:r>
            <a:endParaRPr lang="hr-HR" dirty="0">
              <a:latin typeface="Berlin Sans FB" pitchFamily="34"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zvorni">
  <a:themeElements>
    <a:clrScheme name="Izvorni">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Izvorni">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Izvorni">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89</TotalTime>
  <Words>1625</Words>
  <Application>Microsoft Office PowerPoint</Application>
  <PresentationFormat>Prikaz na zaslonu (4:3)</PresentationFormat>
  <Paragraphs>126</Paragraphs>
  <Slides>35</Slides>
  <Notes>0</Notes>
  <HiddenSlides>0</HiddenSlides>
  <MMClips>0</MMClips>
  <ScaleCrop>false</ScaleCrop>
  <HeadingPairs>
    <vt:vector size="4" baseType="variant">
      <vt:variant>
        <vt:lpstr>Tema</vt:lpstr>
      </vt:variant>
      <vt:variant>
        <vt:i4>1</vt:i4>
      </vt:variant>
      <vt:variant>
        <vt:lpstr>Naslovi slajdova</vt:lpstr>
      </vt:variant>
      <vt:variant>
        <vt:i4>35</vt:i4>
      </vt:variant>
    </vt:vector>
  </HeadingPairs>
  <TitlesOfParts>
    <vt:vector size="36" baseType="lpstr">
      <vt:lpstr>Izvorni</vt:lpstr>
      <vt:lpstr>Poruke podrške naših osmaša svim našim sugrađanima čiji su domovi stradali u potresu </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dc:creator>Windows User</dc:creator>
  <cp:lastModifiedBy>PC</cp:lastModifiedBy>
  <cp:revision>13</cp:revision>
  <dcterms:created xsi:type="dcterms:W3CDTF">2020-03-30T10:48:27Z</dcterms:created>
  <dcterms:modified xsi:type="dcterms:W3CDTF">2020-03-30T15:29:28Z</dcterms:modified>
</cp:coreProperties>
</file>