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2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213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813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7815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865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792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27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092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7241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790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06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570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04EBF-FCB1-44AC-8CD8-DB47D1F64426}" type="datetimeFigureOut">
              <a:rPr lang="hr-HR" smtClean="0"/>
              <a:t>29.4.2018.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29E00-28D9-4D29-886F-DA9DA829F9C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378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NS9zedztC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UB2rEAYLn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IbQEw9zeK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6X093uE0no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NRIxqM70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492256" y="5202238"/>
            <a:ext cx="9144000" cy="1655762"/>
          </a:xfrm>
        </p:spPr>
        <p:txBody>
          <a:bodyPr>
            <a:normAutofit/>
          </a:bodyPr>
          <a:lstStyle/>
          <a:p>
            <a:r>
              <a:rPr lang="hr-HR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OŠ „PETAR ZRINSKI” ŠENKOVEC</a:t>
            </a:r>
            <a:endParaRPr lang="hr-HR" sz="32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2723874" y="2735106"/>
            <a:ext cx="7528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PROJEKT „ŽELIM STABLO”</a:t>
            </a:r>
            <a:endParaRPr lang="hr-H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0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73" y="3001089"/>
            <a:ext cx="4599102" cy="3449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PRAĆENJE RASTA I RAZVOJA BILJKE NEVENA</a:t>
            </a:r>
            <a:br>
              <a:rPr lang="hr-HR" dirty="0"/>
            </a:b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942" y="1762655"/>
            <a:ext cx="3318328" cy="4424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046" y="1124125"/>
            <a:ext cx="2734585" cy="20509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33438">
            <a:off x="504362" y="1677233"/>
            <a:ext cx="3994217" cy="299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9075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1173594" y="4578421"/>
            <a:ext cx="98448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ZAVRŠNI RADOVI NAŠIH UČENIKA</a:t>
            </a:r>
          </a:p>
        </p:txBody>
      </p:sp>
    </p:spTree>
    <p:extLst>
      <p:ext uri="{BB962C8B-B14F-4D97-AF65-F5344CB8AC3E}">
        <p14:creationId xmlns:p14="http://schemas.microsoft.com/office/powerpoint/2010/main" val="296182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44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94" y="-1"/>
            <a:ext cx="5751756" cy="683729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296" y="-113690"/>
            <a:ext cx="4082419" cy="3635829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127" y="-65373"/>
            <a:ext cx="3798800" cy="432038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769" y="3293343"/>
            <a:ext cx="3705039" cy="355430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884" y="3346890"/>
            <a:ext cx="4681481" cy="351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213" y="3007191"/>
            <a:ext cx="4083336" cy="38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2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1571542" y="566241"/>
            <a:ext cx="66200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IZRADA UKRASNIH TEGLICA</a:t>
            </a:r>
            <a:endParaRPr lang="hr-HR" sz="44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4" name="Pravokutnik 3"/>
          <p:cNvSpPr/>
          <p:nvPr/>
        </p:nvSpPr>
        <p:spPr>
          <a:xfrm>
            <a:off x="1237031" y="2034862"/>
            <a:ext cx="695459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000" dirty="0">
                <a:hlinkClick r:id="rId3"/>
              </a:rPr>
              <a:t>https://</a:t>
            </a:r>
            <a:r>
              <a:rPr lang="hr-HR" sz="4000" dirty="0" smtClean="0">
                <a:hlinkClick r:id="rId3"/>
              </a:rPr>
              <a:t>youtu.be/rNS9zedztCo</a:t>
            </a:r>
            <a:endParaRPr lang="hr-HR" sz="4000" dirty="0" smtClean="0"/>
          </a:p>
          <a:p>
            <a:endParaRPr lang="hr-HR" dirty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5764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943814" y="566241"/>
            <a:ext cx="78755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</a:rPr>
              <a:t>KVIZ ZA PONAVLJANJE - KAHOOT</a:t>
            </a:r>
            <a:endParaRPr lang="hr-HR" sz="4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youtu.be/jUB2rEAYLno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309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ŠKOLI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849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OŠ „Petar Zrinski” </a:t>
            </a:r>
            <a:r>
              <a:rPr lang="hr-HR" sz="3200" dirty="0" err="1" smtClean="0"/>
              <a:t>Šenkovec</a:t>
            </a:r>
            <a:r>
              <a:rPr lang="hr-HR" sz="3200" dirty="0" smtClean="0"/>
              <a:t> nalazi se u sjeverozapadnom dijelu RH u okolici grada Čakovca</a:t>
            </a:r>
          </a:p>
          <a:p>
            <a:r>
              <a:rPr lang="hr-HR" sz="3200" dirty="0" smtClean="0"/>
              <a:t>školu pohađa 424 učenika koji čine učenici matične škole, PŠ </a:t>
            </a:r>
            <a:r>
              <a:rPr lang="hr-HR" sz="3200" dirty="0" err="1" smtClean="0"/>
              <a:t>Žiškovec</a:t>
            </a:r>
            <a:r>
              <a:rPr lang="hr-HR" sz="3200" dirty="0" smtClean="0"/>
              <a:t> i PŠ </a:t>
            </a:r>
            <a:r>
              <a:rPr lang="hr-HR" sz="3200" dirty="0" err="1" smtClean="0"/>
              <a:t>Mačkovec</a:t>
            </a:r>
            <a:endParaRPr lang="hr-HR" sz="3200" dirty="0" smtClean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07659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39800" y="118382"/>
            <a:ext cx="10515600" cy="1325563"/>
          </a:xfrm>
        </p:spPr>
        <p:txBody>
          <a:bodyPr/>
          <a:lstStyle/>
          <a:p>
            <a:r>
              <a:rPr lang="hr-HR" dirty="0" smtClean="0"/>
              <a:t>CILJ PROJEKTA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53030"/>
            <a:ext cx="10515600" cy="530497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Profil </a:t>
            </a:r>
            <a:r>
              <a:rPr lang="hr-HR" dirty="0" err="1"/>
              <a:t>Klett</a:t>
            </a:r>
            <a:r>
              <a:rPr lang="hr-HR" dirty="0"/>
              <a:t> pokrenuo je </a:t>
            </a:r>
            <a:r>
              <a:rPr lang="hr-HR" b="1" dirty="0"/>
              <a:t>projekt Želim stablo</a:t>
            </a:r>
            <a:r>
              <a:rPr lang="hr-HR" dirty="0"/>
              <a:t> kojim potiče sadnju </a:t>
            </a:r>
            <a:r>
              <a:rPr lang="hr-HR" dirty="0" smtClean="0"/>
              <a:t>biljaka</a:t>
            </a:r>
          </a:p>
          <a:p>
            <a:r>
              <a:rPr lang="hr-HR" dirty="0" smtClean="0"/>
              <a:t>Cilj </a:t>
            </a:r>
            <a:r>
              <a:rPr lang="hr-HR" dirty="0"/>
              <a:t>projekta je razumjeti važnost koju zdravi okoliš ima u osiguranju dobrobiti pojedinca i </a:t>
            </a:r>
            <a:r>
              <a:rPr lang="hr-HR" dirty="0" smtClean="0"/>
              <a:t>zajednice </a:t>
            </a:r>
          </a:p>
          <a:p>
            <a:r>
              <a:rPr lang="hr-HR" dirty="0" smtClean="0"/>
              <a:t> Kroz ovaj projekt učenici primjenjuju stečeno znanje i na praktičnom primjeru uočavaju važnost svjetlosti, topline i vode za razvoj biljke</a:t>
            </a:r>
          </a:p>
          <a:p>
            <a:r>
              <a:rPr lang="hr-HR" dirty="0" smtClean="0"/>
              <a:t>U </a:t>
            </a:r>
            <a:r>
              <a:rPr lang="hr-HR" dirty="0"/>
              <a:t>projekt su se uključili 4.b razred i učiteljica Ladislava </a:t>
            </a:r>
            <a:r>
              <a:rPr lang="hr-HR" dirty="0" err="1"/>
              <a:t>Šestak</a:t>
            </a:r>
            <a:r>
              <a:rPr lang="hr-HR" dirty="0"/>
              <a:t>-Horvat, 1. razred PŠ </a:t>
            </a:r>
            <a:r>
              <a:rPr lang="hr-HR" dirty="0" err="1"/>
              <a:t>Žiškovec</a:t>
            </a:r>
            <a:r>
              <a:rPr lang="hr-HR" dirty="0"/>
              <a:t> i učiteljica Mateja </a:t>
            </a:r>
            <a:r>
              <a:rPr lang="hr-HR" dirty="0" err="1"/>
              <a:t>Levačić</a:t>
            </a:r>
            <a:r>
              <a:rPr lang="hr-HR" dirty="0"/>
              <a:t>, geografska grupa sa učiteljicom Dunjom Novak i informatička grupa sa učiteljicom Lidijom </a:t>
            </a:r>
            <a:r>
              <a:rPr lang="hr-HR" dirty="0" smtClean="0"/>
              <a:t>Matoša</a:t>
            </a:r>
          </a:p>
          <a:p>
            <a:r>
              <a:rPr lang="hr-HR" dirty="0" smtClean="0"/>
              <a:t> </a:t>
            </a:r>
            <a:r>
              <a:rPr lang="hr-HR" dirty="0"/>
              <a:t>Odabrali smo biljku </a:t>
            </a:r>
            <a:r>
              <a:rPr lang="hr-HR" b="1" i="1" dirty="0" smtClean="0"/>
              <a:t>nevena</a:t>
            </a:r>
            <a:r>
              <a:rPr lang="hr-HR" dirty="0" smtClean="0"/>
              <a:t>, posijali </a:t>
            </a:r>
            <a:r>
              <a:rPr lang="hr-HR" dirty="0"/>
              <a:t>sjeme u kutijicama </a:t>
            </a:r>
            <a:r>
              <a:rPr lang="hr-HR" dirty="0" smtClean="0"/>
              <a:t>i pratili njegov </a:t>
            </a:r>
            <a:r>
              <a:rPr lang="hr-HR" dirty="0"/>
              <a:t>rast i razvoj koristeći </a:t>
            </a:r>
            <a:r>
              <a:rPr lang="hr-HR" dirty="0" err="1"/>
              <a:t>micro:bit</a:t>
            </a:r>
            <a:r>
              <a:rPr lang="hr-HR" dirty="0"/>
              <a:t> koji će zalijevati biljku i mjeriti </a:t>
            </a:r>
            <a:r>
              <a:rPr lang="hr-HR" dirty="0" smtClean="0"/>
              <a:t>temperaturu </a:t>
            </a:r>
            <a:r>
              <a:rPr lang="hr-HR" dirty="0"/>
              <a:t>i vlažnost </a:t>
            </a:r>
            <a:r>
              <a:rPr lang="hr-HR" dirty="0" smtClean="0"/>
              <a:t>tla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75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TIJEK AKTIVNOSTI: </a:t>
            </a:r>
            <a:endParaRPr lang="hr-H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676400" y="2014311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hr-HR" b="1" dirty="0" smtClean="0"/>
              <a:t>INTERVJU S AGRONOMOM- ANJOM NOVAK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SIJANJE BILJKE NEVENA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PRESAĐIVANJE BILJKE NEVENA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IZRADA PROGRAMSKOG KODA ZA ZALIJEVANJE MICRO:BITOM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UKLJUČIVANJE SUSTAVA ZA ZALIJEVANJE BILJKE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PRAĆENJE RASTA I RAZVOJA BILJKE NEVENA</a:t>
            </a:r>
          </a:p>
          <a:p>
            <a:pPr marL="514350" indent="-514350">
              <a:buAutoNum type="arabicPeriod"/>
            </a:pPr>
            <a:r>
              <a:rPr lang="hr-HR" b="1" dirty="0" smtClean="0"/>
              <a:t>ZAVRŠNI RADOVI NAŠIH UČENIKA</a:t>
            </a:r>
          </a:p>
          <a:p>
            <a:pPr marL="514350" indent="-514350">
              <a:buAutoNum type="arabicPeriod"/>
            </a:pP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21569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INTERVJU S AGRONOMOM – ANJOM NOVAK</a:t>
            </a: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youtu.be/xIbQEw9zeK4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99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SIJANJE BILJKE NEVENA</a:t>
            </a:r>
            <a:b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youtu.be/e6X093uE0no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970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PRESAĐIVANJE BILJKE NEVENA</a:t>
            </a:r>
            <a:br>
              <a:rPr lang="hr-H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endParaRPr lang="hr-HR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youtu.be/eNRIxqM70lE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266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IZRADA PROGRAMSKOG KODA ZA ZALIJEVANJE MICRO:BITOM</a:t>
            </a:r>
            <a:endParaRPr lang="hr-HR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57" y="2528048"/>
            <a:ext cx="5528556" cy="197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5001" y="1290638"/>
            <a:ext cx="4086225" cy="488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00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UKLJUČIVANJE SUSTAVA ZA ZALIJEVANJE BILJKE</a:t>
            </a:r>
            <a:br>
              <a:rPr lang="hr-HR" dirty="0"/>
            </a:b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90" y="1168174"/>
            <a:ext cx="2545500" cy="339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891" y="3108100"/>
            <a:ext cx="2545500" cy="339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077" y="2314802"/>
            <a:ext cx="2545500" cy="339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04" y="1194482"/>
            <a:ext cx="3778502" cy="283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502" y="3822250"/>
            <a:ext cx="2188061" cy="2917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74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141</Words>
  <Application>Microsoft Office PowerPoint</Application>
  <PresentationFormat>Široki zaslon</PresentationFormat>
  <Paragraphs>33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sustava Office</vt:lpstr>
      <vt:lpstr>PowerPointova prezentacija</vt:lpstr>
      <vt:lpstr>O ŠKOLI</vt:lpstr>
      <vt:lpstr>CILJ PROJEKTA</vt:lpstr>
      <vt:lpstr>TIJEK AKTIVNOSTI: </vt:lpstr>
      <vt:lpstr>INTERVJU S AGRONOMOM – ANJOM NOVAK</vt:lpstr>
      <vt:lpstr>SIJANJE BILJKE NEVENA </vt:lpstr>
      <vt:lpstr>PRESAĐIVANJE BILJKE NEVENA </vt:lpstr>
      <vt:lpstr>IZRADA PROGRAMSKOG KODA ZA ZALIJEVANJE MICRO:BITOM</vt:lpstr>
      <vt:lpstr>UKLJUČIVANJE SUSTAVA ZA ZALIJEVANJE BILJKE </vt:lpstr>
      <vt:lpstr>PRAĆENJE RASTA I RAZVOJA BILJKE NEVENA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ŽELIM STABLO</dc:title>
  <dc:creator>Windows korisnik</dc:creator>
  <cp:lastModifiedBy>Lidija</cp:lastModifiedBy>
  <cp:revision>46</cp:revision>
  <dcterms:created xsi:type="dcterms:W3CDTF">2018-04-03T07:38:33Z</dcterms:created>
  <dcterms:modified xsi:type="dcterms:W3CDTF">2018-04-29T09:37:27Z</dcterms:modified>
</cp:coreProperties>
</file>