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501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Kliknite da biste uredili stilove teksta matrice</a:t>
            </a:r>
          </a:p>
          <a:p>
            <a:pPr lvl="1"/>
            <a:r>
              <a:rPr lang="en-GB" smtClean="0"/>
              <a:t>Druga razina</a:t>
            </a:r>
          </a:p>
          <a:p>
            <a:pPr lvl="2"/>
            <a:r>
              <a:rPr lang="en-GB" smtClean="0"/>
              <a:t>Treća razina</a:t>
            </a:r>
          </a:p>
          <a:p>
            <a:pPr lvl="3"/>
            <a:r>
              <a:rPr lang="en-GB" smtClean="0"/>
              <a:t>Četvrta razina</a:t>
            </a:r>
          </a:p>
          <a:p>
            <a:pPr lvl="4"/>
            <a:r>
              <a:rPr lang="en-GB" smtClean="0"/>
              <a:t>Peta razina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369F0D-48CD-481F-8E3A-F6887D4E293E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1329B3-D031-4CC1-BB93-C9CCEC07D84C}" type="slidenum">
              <a:rPr lang="en-GB"/>
              <a:pPr/>
              <a:t>1</a:t>
            </a:fld>
            <a:endParaRPr lang="en-GB"/>
          </a:p>
        </p:txBody>
      </p:sp>
      <p:sp>
        <p:nvSpPr>
          <p:cNvPr id="5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09BFE5-6240-4EB3-9BD7-69CAD93FF2EB}" type="slidenum">
              <a:rPr lang="en-GB"/>
              <a:pPr/>
              <a:t>10</a:t>
            </a:fld>
            <a:endParaRPr lang="en-GB"/>
          </a:p>
        </p:txBody>
      </p:sp>
      <p:sp>
        <p:nvSpPr>
          <p:cNvPr id="67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90C104-9747-4394-9051-2FEDA350438A}" type="slidenum">
              <a:rPr lang="en-GB"/>
              <a:pPr/>
              <a:t>11</a:t>
            </a:fld>
            <a:endParaRPr lang="en-GB"/>
          </a:p>
        </p:txBody>
      </p:sp>
      <p:sp>
        <p:nvSpPr>
          <p:cNvPr id="70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D1516E-1D37-4207-A7D0-500226B3BE6B}" type="slidenum">
              <a:rPr lang="en-GB"/>
              <a:pPr/>
              <a:t>2</a:t>
            </a:fld>
            <a:endParaRPr lang="en-GB"/>
          </a:p>
        </p:txBody>
      </p:sp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68408-B795-4AEB-9849-C43C947813E8}" type="slidenum">
              <a:rPr lang="en-GB"/>
              <a:pPr/>
              <a:t>3</a:t>
            </a:fld>
            <a:endParaRPr lang="en-GB"/>
          </a:p>
        </p:txBody>
      </p:sp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39433D-5078-4691-8D5A-2CAAC133BB7C}" type="slidenum">
              <a:rPr lang="en-GB"/>
              <a:pPr/>
              <a:t>4</a:t>
            </a:fld>
            <a:endParaRPr lang="en-GB"/>
          </a:p>
        </p:txBody>
      </p:sp>
      <p:sp>
        <p:nvSpPr>
          <p:cNvPr id="5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48F7F8-1AD8-4888-B0AB-4C8221D04E41}" type="slidenum">
              <a:rPr lang="en-GB"/>
              <a:pPr/>
              <a:t>5</a:t>
            </a:fld>
            <a:endParaRPr lang="en-GB"/>
          </a:p>
        </p:txBody>
      </p:sp>
      <p:sp>
        <p:nvSpPr>
          <p:cNvPr id="57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538E6C-DB81-4490-9D26-32AE6A3D6ADE}" type="slidenum">
              <a:rPr lang="en-GB"/>
              <a:pPr/>
              <a:t>6</a:t>
            </a:fld>
            <a:endParaRPr lang="en-GB"/>
          </a:p>
        </p:txBody>
      </p:sp>
      <p:sp>
        <p:nvSpPr>
          <p:cNvPr id="58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727CEE-43EC-4788-87A9-0EB0EF2EC458}" type="slidenum">
              <a:rPr lang="en-GB"/>
              <a:pPr/>
              <a:t>7</a:t>
            </a:fld>
            <a:endParaRPr lang="en-GB"/>
          </a:p>
        </p:txBody>
      </p:sp>
      <p:sp>
        <p:nvSpPr>
          <p:cNvPr id="64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ADD09C-33CA-4FCA-BA23-E513292E1149}" type="slidenum">
              <a:rPr lang="en-GB"/>
              <a:pPr/>
              <a:t>8</a:t>
            </a:fld>
            <a:endParaRPr lang="en-GB"/>
          </a:p>
        </p:txBody>
      </p:sp>
      <p:sp>
        <p:nvSpPr>
          <p:cNvPr id="65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D99DD7-39BF-46F6-B674-BD278FBE9DB1}" type="slidenum">
              <a:rPr lang="en-GB"/>
              <a:pPr/>
              <a:t>9</a:t>
            </a:fld>
            <a:endParaRPr lang="en-GB"/>
          </a:p>
        </p:txBody>
      </p:sp>
      <p:sp>
        <p:nvSpPr>
          <p:cNvPr id="66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GB"/>
              <a:t>Kliknite da biste uredili stil podnaslova matrice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9D31092-34B5-435B-92A1-EAA8A5F9F5A1}" type="slidenum">
              <a:rPr lang="en-GB"/>
              <a:pPr/>
              <a:t>‹#›</a:t>
            </a:fld>
            <a:endParaRPr lang="en-GB"/>
          </a:p>
        </p:txBody>
      </p:sp>
      <p:grpSp>
        <p:nvGrpSpPr>
          <p:cNvPr id="4608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4608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sr-Latn-CS"/>
            </a:p>
          </p:txBody>
        </p:sp>
        <p:sp>
          <p:nvSpPr>
            <p:cNvPr id="4608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sr-Latn-CS" sz="2400">
                <a:latin typeface="Times New Roman" pitchFamily="18" charset="0"/>
              </a:endParaRPr>
            </a:p>
          </p:txBody>
        </p:sp>
        <p:sp>
          <p:nvSpPr>
            <p:cNvPr id="4608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sr-Latn-CS" sz="2400">
                <a:latin typeface="Times New Roman" pitchFamily="18" charset="0"/>
              </a:endParaRPr>
            </a:p>
          </p:txBody>
        </p:sp>
        <p:sp>
          <p:nvSpPr>
            <p:cNvPr id="4609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/>
              <a:ahLst/>
              <a:cxnLst>
                <a:cxn ang="0">
                  <a:pos x="1000" y="1000"/>
                </a:cxn>
                <a:cxn ang="0">
                  <a:pos x="0" y="1000"/>
                </a:cxn>
                <a:cxn ang="0">
                  <a:pos x="0" y="0"/>
                </a:cxn>
                <a:cxn ang="0">
                  <a:pos x="1000" y="0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4609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0" y="0"/>
                </a:cxn>
                <a:cxn ang="0">
                  <a:pos x="1000" y="1000"/>
                </a:cxn>
                <a:cxn ang="0">
                  <a:pos x="0" y="1000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</p:grpSp>
      <p:sp>
        <p:nvSpPr>
          <p:cNvPr id="4609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GB"/>
              <a:t>Kliknite da biste uredili stil naslova matrice</a:t>
            </a: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0C123-5810-43D6-B425-B7ED993CA4D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132F6-86D0-499D-8E63-85F39C859D3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Naslov i grafik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grafikona 2"/>
          <p:cNvSpPr>
            <a:spLocks noGrp="1"/>
          </p:cNvSpPr>
          <p:nvPr>
            <p:ph type="chart" idx="1"/>
          </p:nvPr>
        </p:nvSpPr>
        <p:spPr>
          <a:xfrm>
            <a:off x="949325" y="1981200"/>
            <a:ext cx="7661275" cy="4114800"/>
          </a:xfrm>
        </p:spPr>
        <p:txBody>
          <a:bodyPr/>
          <a:lstStyle/>
          <a:p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461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2B79483-ADC5-447C-AE0D-22FA4CA561E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863794-A12E-4E3E-ADA9-09A102BC4F0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E1877-BB31-46BD-9B8E-85D3EDF75CD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46315-2C76-46DE-8D29-A1757E3C7EC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59A7B-2628-40DE-B973-308A486859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789E4-4063-4AF4-99F0-1E5E9B7B30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89285B-FF38-40F0-9B1A-E37665AF098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76267-4E47-4795-89F4-2055B769D24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814A0-5778-42B8-BB94-1BAD0934BCF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sr-Latn-CS" sz="2400">
              <a:latin typeface="Times New Roman" pitchFamily="18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sr-Latn-CS" sz="2400">
              <a:latin typeface="Times New Roman" pitchFamily="18" charset="0"/>
            </a:endParaRP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Kliknite da biste uredili stil naslova matrice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Kliknite da biste uredili stilove teksta matrice</a:t>
            </a:r>
          </a:p>
          <a:p>
            <a:pPr lvl="1"/>
            <a:r>
              <a:rPr lang="en-GB" smtClean="0"/>
              <a:t>Druga razina</a:t>
            </a:r>
          </a:p>
          <a:p>
            <a:pPr lvl="2"/>
            <a:r>
              <a:rPr lang="en-GB" smtClean="0"/>
              <a:t>Treća razina</a:t>
            </a:r>
          </a:p>
          <a:p>
            <a:pPr lvl="3"/>
            <a:r>
              <a:rPr lang="en-GB" smtClean="0"/>
              <a:t>Četvrta razina</a:t>
            </a:r>
          </a:p>
          <a:p>
            <a:pPr lvl="4"/>
            <a:r>
              <a:rPr lang="en-GB" smtClean="0"/>
              <a:t>Peta razina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GB"/>
          </a:p>
        </p:txBody>
      </p:sp>
      <p:sp>
        <p:nvSpPr>
          <p:cNvPr id="4506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30059E3E-7EB1-4F5A-B64D-5646A5970E9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506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/>
            <a:ahLst/>
            <a:cxnLst>
              <a:cxn ang="0">
                <a:pos x="10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4506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0" y="0"/>
              </a:cxn>
              <a:cxn ang="0">
                <a:pos x="1000" y="1000"/>
              </a:cxn>
              <a:cxn ang="0">
                <a:pos x="0" y="1000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5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5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5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build="p">
        <p:tmplLst>
          <p:tmpl lvl="1">
            <p:tnLst>
              <p:par>
                <p:cTn presetID="3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0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4506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0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4506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0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4506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0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4506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0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4506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447675" indent="-4476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</a:defRPr>
      </a:lvl2pPr>
      <a:lvl3pPr marL="1293813" indent="-4032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81163" indent="-385763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4pPr>
      <a:lvl5pPr marL="20701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hr-HR"/>
              <a:t>DUBAI</a:t>
            </a:r>
            <a:endParaRPr lang="en-GB"/>
          </a:p>
        </p:txBody>
      </p:sp>
      <p:pic>
        <p:nvPicPr>
          <p:cNvPr id="2053" name="Picture 5" descr="sli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88" y="4941888"/>
            <a:ext cx="933450" cy="1428750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TEMPERATURE</a:t>
            </a:r>
            <a:endParaRPr lang="en-GB"/>
          </a:p>
        </p:txBody>
      </p:sp>
      <p:graphicFrame>
        <p:nvGraphicFramePr>
          <p:cNvPr id="62468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950913" y="1981200"/>
          <a:ext cx="7658100" cy="4114800"/>
        </p:xfrm>
        <a:graphic>
          <a:graphicData uri="http://schemas.openxmlformats.org/presentationml/2006/ole">
            <p:oleObj spid="_x0000_s62468" name="Chart" r:id="rId4" imgW="7658100" imgH="4114800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r-HR"/>
              <a:t>"glavni shopping centar na Bliskom Istoku"</a:t>
            </a:r>
            <a:r>
              <a:rPr lang="en-GB"/>
              <a:t> </a:t>
            </a: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1095375" y="5824538"/>
            <a:ext cx="908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b="1">
                <a:effectLst>
                  <a:outerShdw blurRad="38100" dist="38100" dir="2700000" algn="tl">
                    <a:srgbClr val="C0C0C0"/>
                  </a:outerShdw>
                </a:effectLst>
              </a:rPr>
              <a:t>DUBAI</a:t>
            </a:r>
            <a:endParaRPr lang="en-GB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2339975" y="5805488"/>
            <a:ext cx="1695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b="1">
                <a:effectLst>
                  <a:outerShdw blurRad="38100" dist="38100" dir="2700000" algn="tl">
                    <a:srgbClr val="C0C0C0"/>
                  </a:outerShdw>
                </a:effectLst>
              </a:rPr>
              <a:t>BLISKI ISTOK</a:t>
            </a:r>
            <a:endParaRPr lang="en-GB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8616" name="Oval 8"/>
          <p:cNvSpPr>
            <a:spLocks noChangeArrowheads="1"/>
          </p:cNvSpPr>
          <p:nvPr/>
        </p:nvSpPr>
        <p:spPr bwMode="auto">
          <a:xfrm>
            <a:off x="6877050" y="5084763"/>
            <a:ext cx="1727200" cy="13684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68617" name="Rectangle 9"/>
          <p:cNvSpPr>
            <a:spLocks noChangeArrowheads="1"/>
          </p:cNvSpPr>
          <p:nvPr/>
        </p:nvSpPr>
        <p:spPr bwMode="auto">
          <a:xfrm>
            <a:off x="5651500" y="5516563"/>
            <a:ext cx="936625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sx="125000" sy="125000" algn="br" rotWithShape="0">
              <a:srgbClr val="99FF33">
                <a:alpha val="50000"/>
              </a:srgbClr>
            </a:outerShdw>
          </a:effectLst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DUBAI BUDUĆNOSTI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/>
              <a:t>izlet u novi dio grada koji se smatra jednim od najbrže rastućih na svijetu: Palm Island – proglašen 8. svjetskim čudom,</a:t>
            </a:r>
          </a:p>
          <a:p>
            <a:r>
              <a:rPr lang="hr-HR"/>
              <a:t>Dubai marina i </a:t>
            </a:r>
          </a:p>
          <a:p>
            <a:r>
              <a:rPr lang="hr-HR"/>
              <a:t>Emirates Hills – najljepši rezidencijalni dio grada. </a:t>
            </a:r>
          </a:p>
        </p:txBody>
      </p:sp>
      <p:pic>
        <p:nvPicPr>
          <p:cNvPr id="47108" name="Picture 4" descr="image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5229225"/>
            <a:ext cx="946150" cy="1412875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SKIJANJE USRED PUSTINJE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/>
              <a:t>Pet skijaških staza, </a:t>
            </a:r>
          </a:p>
          <a:p>
            <a:r>
              <a:rPr lang="hr-HR"/>
              <a:t>staza za snowboardere, </a:t>
            </a:r>
          </a:p>
          <a:p>
            <a:r>
              <a:rPr lang="hr-HR"/>
              <a:t>zabavni park za djecu, </a:t>
            </a:r>
          </a:p>
          <a:p>
            <a:r>
              <a:rPr lang="hr-HR"/>
              <a:t>Skijajte s pogledom na fascinantni hotel u obliku jedra Burj Al Arab i Arapski zaljev. </a:t>
            </a: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IBN BATTUTA MALL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2800"/>
              <a:t>6 shopping centara u jednom, tematiziranih prema putovanjima poznatog arapskog istraživača iz 14. stoljeća, Ibn Battute. </a:t>
            </a:r>
          </a:p>
          <a:p>
            <a:r>
              <a:rPr lang="hr-HR" sz="2800"/>
              <a:t>Arhitektonski stilovi centra odražavaju najutjecajnija mjesta koja je Ibn Battuta posjetio u Kini, Indiji, Perziji, Egiptu, Tunisu i Andaluziji. Svaki je dio izgrađen u duhu zemlje koju predstavlja. </a:t>
            </a:r>
          </a:p>
        </p:txBody>
      </p:sp>
      <p:grpSp>
        <p:nvGrpSpPr>
          <p:cNvPr id="49158" name="Group 6"/>
          <p:cNvGrpSpPr>
            <a:grpSpLocks/>
          </p:cNvGrpSpPr>
          <p:nvPr/>
        </p:nvGrpSpPr>
        <p:grpSpPr bwMode="auto">
          <a:xfrm>
            <a:off x="7092950" y="5332413"/>
            <a:ext cx="1727200" cy="1274762"/>
            <a:chOff x="4468" y="3359"/>
            <a:chExt cx="1088" cy="803"/>
          </a:xfrm>
        </p:grpSpPr>
        <p:pic>
          <p:nvPicPr>
            <p:cNvPr id="49156" name="Picture 4" descr="najavaV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68" y="3359"/>
              <a:ext cx="1088" cy="803"/>
            </a:xfrm>
            <a:prstGeom prst="rect">
              <a:avLst/>
            </a:prstGeom>
            <a:noFill/>
          </p:spPr>
        </p:pic>
        <p:sp>
          <p:nvSpPr>
            <p:cNvPr id="49157" name="Text Box 5"/>
            <p:cNvSpPr txBox="1">
              <a:spLocks noChangeArrowheads="1"/>
            </p:cNvSpPr>
            <p:nvPr/>
          </p:nvSpPr>
          <p:spPr bwMode="auto">
            <a:xfrm>
              <a:off x="4772" y="3896"/>
              <a:ext cx="54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centar</a:t>
              </a:r>
              <a:endParaRPr lang="en-GB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800"/>
              <a:t>VOŽNJA DŽIPOVIMA U HATTU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2800"/>
              <a:t>Hatta je 220 godina staro selo u planinama Hajar</a:t>
            </a:r>
          </a:p>
          <a:p>
            <a:r>
              <a:rPr lang="hr-HR" sz="2800"/>
              <a:t>Avanturistička vožnja džipovima uključuje prijelaz preko isušenih riječnih korita, vožnju kroz planinska naselja i zaustavljanje radi razgledavanja povijesnih znamenitosti te kupanja u jednom od poplavljenih korita. </a:t>
            </a: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RAZGLED</a:t>
            </a:r>
            <a:endParaRPr lang="en-GB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/>
              <a:t>Džamija Jumeira - četvrt Bastakiya - Dubai muzej. </a:t>
            </a:r>
          </a:p>
          <a:p>
            <a:r>
              <a:rPr lang="hr-HR"/>
              <a:t>vožnja tradicionalnim brodićem abra preko prirodnog tjesnaca (Dubai Creek) u dio grada pod nazivom Deira.</a:t>
            </a:r>
            <a:endParaRPr lang="en-GB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IZLET U HATTU</a:t>
            </a:r>
            <a:endParaRPr lang="en-GB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hr-HR" sz="2800"/>
              <a:t>220 godina staro selo u planinama Hajar. </a:t>
            </a:r>
          </a:p>
          <a:p>
            <a:pPr>
              <a:lnSpc>
                <a:spcPct val="80000"/>
              </a:lnSpc>
            </a:pPr>
            <a:r>
              <a:rPr lang="hr-HR" sz="2800"/>
              <a:t>vožnja stjenovitim terenom i uživanje u prekrasnom planinskom krajobrazu. </a:t>
            </a:r>
          </a:p>
          <a:p>
            <a:pPr>
              <a:lnSpc>
                <a:spcPct val="80000"/>
              </a:lnSpc>
            </a:pPr>
            <a:r>
              <a:rPr lang="hr-HR" sz="2800"/>
              <a:t>razgledavanje suhih riječnih korita koja poplavljuju tijekom zimskih mjeseci i obilnih kiša u planinama Hajar </a:t>
            </a:r>
          </a:p>
          <a:p>
            <a:pPr>
              <a:lnSpc>
                <a:spcPct val="80000"/>
              </a:lnSpc>
            </a:pPr>
            <a:r>
              <a:rPr lang="hr-HR" sz="2800"/>
              <a:t>zaustavljanje kraj jednog od poplavljenih riječnih korita te mogućnost kupanja u rijeci</a:t>
            </a:r>
            <a:r>
              <a:rPr lang="en-GB" sz="2800"/>
              <a:t> </a:t>
            </a:r>
            <a:endParaRPr lang="hr-HR" sz="2800"/>
          </a:p>
          <a:p>
            <a:pPr>
              <a:lnSpc>
                <a:spcPct val="80000"/>
              </a:lnSpc>
            </a:pPr>
            <a:r>
              <a:rPr lang="hr-HR" sz="2800"/>
              <a:t>Posjet portugalskoj tvrđavi Hatta, koja potječe iz 16. stoljeća </a:t>
            </a:r>
          </a:p>
        </p:txBody>
      </p:sp>
      <p:pic>
        <p:nvPicPr>
          <p:cNvPr id="59396" name="Picture 4" descr="images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5516563"/>
            <a:ext cx="1266825" cy="904875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KLIMA</a:t>
            </a:r>
            <a:endParaRPr lang="en-GB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/>
              <a:t>ljeta su vrlo topla i vlažna, </a:t>
            </a:r>
          </a:p>
          <a:p>
            <a:r>
              <a:rPr lang="hr-HR"/>
              <a:t>period od listopada do travnja karakteriziraju nešto niže temperature i niska vlažnost zraka. </a:t>
            </a:r>
          </a:p>
          <a:p>
            <a:r>
              <a:rPr lang="hr-HR"/>
              <a:t>Temperatura mora kreće se od 26-29°C. Kiši rijetko, uglavnom tijekom zimskih mjeseci.</a:t>
            </a:r>
          </a:p>
        </p:txBody>
      </p:sp>
      <p:pic>
        <p:nvPicPr>
          <p:cNvPr id="61444" name="Picture 4" descr="images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5229225"/>
            <a:ext cx="1352550" cy="1009650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SMJEŠTAJ</a:t>
            </a:r>
            <a:endParaRPr lang="en-GB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xis">
  <a:themeElements>
    <a:clrScheme name="Axis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x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Axis</Template>
  <TotalTime>74</TotalTime>
  <Words>317</Words>
  <Application>Microsoft Office PowerPoint</Application>
  <PresentationFormat>Prikaz na zaslonu (4:3)</PresentationFormat>
  <Paragraphs>46</Paragraphs>
  <Slides>11</Slides>
  <Notes>11</Notes>
  <HiddenSlides>0</HiddenSlides>
  <MMClips>0</MMClips>
  <ScaleCrop>false</ScaleCrop>
  <HeadingPairs>
    <vt:vector size="8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Wingdings</vt:lpstr>
      <vt:lpstr>Axis</vt:lpstr>
      <vt:lpstr>Microsoft Graph Chart</vt:lpstr>
      <vt:lpstr>DUBAI</vt:lpstr>
      <vt:lpstr>DUBAI BUDUĆNOSTI</vt:lpstr>
      <vt:lpstr>SKIJANJE USRED PUSTINJE</vt:lpstr>
      <vt:lpstr>IBN BATTUTA MALL</vt:lpstr>
      <vt:lpstr>VOŽNJA DŽIPOVIMA U HATTU</vt:lpstr>
      <vt:lpstr>RAZGLED</vt:lpstr>
      <vt:lpstr>IZLET U HATTU</vt:lpstr>
      <vt:lpstr>KLIMA</vt:lpstr>
      <vt:lpstr>SMJEŠTAJ</vt:lpstr>
      <vt:lpstr>TEMPERATURE</vt:lpstr>
      <vt:lpstr>"glavni shopping centar na Bliskom Istoku"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DUBAI</dc:title>
  <dc:creator>Marina Petrovska</dc:creator>
  <cp:lastModifiedBy>Compa</cp:lastModifiedBy>
  <cp:revision>13</cp:revision>
  <dcterms:created xsi:type="dcterms:W3CDTF">2006-03-01T14:30:20Z</dcterms:created>
  <dcterms:modified xsi:type="dcterms:W3CDTF">2015-02-08T15:23:34Z</dcterms:modified>
</cp:coreProperties>
</file>