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Kliknite da biste uredili stilove teksta matrice</a:t>
            </a:r>
          </a:p>
          <a:p>
            <a:pPr lvl="1"/>
            <a:r>
              <a:rPr lang="en-GB" smtClean="0"/>
              <a:t>Druga razina</a:t>
            </a:r>
          </a:p>
          <a:p>
            <a:pPr lvl="2"/>
            <a:r>
              <a:rPr lang="en-GB" smtClean="0"/>
              <a:t>Treća razina</a:t>
            </a:r>
          </a:p>
          <a:p>
            <a:pPr lvl="3"/>
            <a:r>
              <a:rPr lang="en-GB" smtClean="0"/>
              <a:t>Četvrta razina</a:t>
            </a:r>
          </a:p>
          <a:p>
            <a:pPr lvl="4"/>
            <a:r>
              <a:rPr lang="en-GB" smtClean="0"/>
              <a:t>Peta razina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2731D08-43E8-4ED9-8255-4DB9356B466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1E55F2-CFD5-448F-A9CE-4E8F68C3E156}" type="slidenum">
              <a:rPr lang="en-GB"/>
              <a:pPr/>
              <a:t>1</a:t>
            </a:fld>
            <a:endParaRPr lang="en-GB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A0182F-8DE9-4B55-A165-EAAF19C63971}" type="slidenum">
              <a:rPr lang="en-GB"/>
              <a:pPr/>
              <a:t>2</a:t>
            </a:fld>
            <a:endParaRPr lang="en-GB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5481F-B8EB-426D-8071-D7C5ACFA4A4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194C2-55C2-4BE6-B70C-278DB1190D9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C7BA0-C82F-4F0E-B752-0442007DA78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62EC8-B9AC-4E40-9432-1C949BD2A7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2B629-30C8-47A6-8D3A-ECDAA47332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D8ADF-934F-4D92-9A2C-476D619CE39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FFE49-13D5-4F5F-AFEA-0E034387A09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33782-3424-4A83-BE4B-D793EA4FF0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632D7-B92C-4216-9AF1-50C05BCB5A9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B6450-84FA-4188-8EE1-4CEA574072A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AB8AD-A341-4396-83F7-6E30C8B5E24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Kliknite da biste uredili stil naslova matrice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Kliknite da biste uredili stilove teksta matrice</a:t>
            </a:r>
          </a:p>
          <a:p>
            <a:pPr lvl="1"/>
            <a:r>
              <a:rPr lang="en-GB" smtClean="0"/>
              <a:t>Druga razina</a:t>
            </a:r>
          </a:p>
          <a:p>
            <a:pPr lvl="2"/>
            <a:r>
              <a:rPr lang="en-GB" smtClean="0"/>
              <a:t>Treća razina</a:t>
            </a:r>
          </a:p>
          <a:p>
            <a:pPr lvl="3"/>
            <a:r>
              <a:rPr lang="en-GB" smtClean="0"/>
              <a:t>Četvrta razina</a:t>
            </a:r>
          </a:p>
          <a:p>
            <a:pPr lvl="4"/>
            <a:r>
              <a:rPr lang="en-GB" smtClean="0"/>
              <a:t>Peta razina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F5C9A0-3515-46F9-B844-26E75340EE3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2054" name="Picture 6" descr="najava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916113"/>
            <a:ext cx="4319587" cy="3246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6149" name="Picture 5" descr="banDubaiwide"/>
          <p:cNvPicPr>
            <a:picLocks noChangeAspect="1" noChangeArrowheads="1"/>
          </p:cNvPicPr>
          <p:nvPr/>
        </p:nvPicPr>
        <p:blipFill>
          <a:blip r:embed="rId3" cstate="print"/>
          <a:srcRect r="30602"/>
          <a:stretch>
            <a:fillRect/>
          </a:stretch>
        </p:blipFill>
        <p:spPr bwMode="auto">
          <a:xfrm>
            <a:off x="1547813" y="2276475"/>
            <a:ext cx="5976937" cy="2836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Prikaz na zaslonu (4:3)</PresentationFormat>
  <Paragraphs>2</Paragraphs>
  <Slides>2</Slides>
  <Notes>2</Notes>
  <HiddenSlides>0</HiddenSlides>
  <MMClips>0</MMClips>
  <ScaleCrop>false</ScaleCrop>
  <HeadingPairs>
    <vt:vector size="6" baseType="variant">
      <vt:variant>
        <vt:lpstr>Korišteni fontovi</vt:lpstr>
      </vt:variant>
      <vt:variant>
        <vt:i4>1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</vt:i4>
      </vt:variant>
    </vt:vector>
  </HeadingPairs>
  <TitlesOfParts>
    <vt:vector size="4" baseType="lpstr">
      <vt:lpstr>Arial</vt:lpstr>
      <vt:lpstr>Zadani dizajn</vt:lpstr>
      <vt:lpstr>Slajd 1</vt:lpstr>
      <vt:lpstr>Slajd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Marina Petrovska</dc:creator>
  <cp:lastModifiedBy>Compa</cp:lastModifiedBy>
  <cp:revision>3</cp:revision>
  <dcterms:created xsi:type="dcterms:W3CDTF">2006-03-01T14:57:05Z</dcterms:created>
  <dcterms:modified xsi:type="dcterms:W3CDTF">2015-02-08T15:23:51Z</dcterms:modified>
</cp:coreProperties>
</file>